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05"/>
    <p:restoredTop sz="94613"/>
  </p:normalViewPr>
  <p:slideViewPr>
    <p:cSldViewPr snapToGrid="0" snapToObjects="1">
      <p:cViewPr>
        <p:scale>
          <a:sx n="78" d="100"/>
          <a:sy n="78" d="100"/>
        </p:scale>
        <p:origin x="1192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4E3F6-3902-470E-B290-8C2FC65CD275}" type="doc">
      <dgm:prSet loTypeId="urn:microsoft.com/office/officeart/2005/8/layout/vList2" loCatId="Inbo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495F07-DAA2-4A82-BB76-39BD3AE6E0E5}">
      <dgm:prSet/>
      <dgm:spPr/>
      <dgm:t>
        <a:bodyPr/>
        <a:lstStyle/>
        <a:p>
          <a:r>
            <a:rPr lang="en-US"/>
            <a:t>Anormal</a:t>
          </a:r>
        </a:p>
      </dgm:t>
    </dgm:pt>
    <dgm:pt modelId="{82871BBF-3FDA-4E13-9F74-36688C7BBAB1}" type="parTrans" cxnId="{D69A0995-751E-4C87-A767-0E57A987B578}">
      <dgm:prSet/>
      <dgm:spPr/>
      <dgm:t>
        <a:bodyPr/>
        <a:lstStyle/>
        <a:p>
          <a:endParaRPr lang="en-US"/>
        </a:p>
      </dgm:t>
    </dgm:pt>
    <dgm:pt modelId="{4F25F3A7-04BC-43B0-BA13-2B6F314E37B9}" type="sibTrans" cxnId="{D69A0995-751E-4C87-A767-0E57A987B578}">
      <dgm:prSet/>
      <dgm:spPr/>
      <dgm:t>
        <a:bodyPr/>
        <a:lstStyle/>
        <a:p>
          <a:endParaRPr lang="en-US"/>
        </a:p>
      </dgm:t>
    </dgm:pt>
    <dgm:pt modelId="{D205CF61-4C08-4804-8C88-DE2FC698C940}">
      <dgm:prSet/>
      <dgm:spPr/>
      <dgm:t>
        <a:bodyPr/>
        <a:lstStyle/>
        <a:p>
          <a:r>
            <a:rPr lang="en-US"/>
            <a:t>Amorla</a:t>
          </a:r>
        </a:p>
      </dgm:t>
    </dgm:pt>
    <dgm:pt modelId="{B2E71FA0-3824-4EF9-A4F7-5DA194AAEB7F}" type="parTrans" cxnId="{6FAD83C2-2867-41A7-9E14-54D0A745F40D}">
      <dgm:prSet/>
      <dgm:spPr/>
      <dgm:t>
        <a:bodyPr/>
        <a:lstStyle/>
        <a:p>
          <a:endParaRPr lang="en-US"/>
        </a:p>
      </dgm:t>
    </dgm:pt>
    <dgm:pt modelId="{AF98F083-0C54-404E-956E-0D6241F80C3D}" type="sibTrans" cxnId="{6FAD83C2-2867-41A7-9E14-54D0A745F40D}">
      <dgm:prSet/>
      <dgm:spPr/>
      <dgm:t>
        <a:bodyPr/>
        <a:lstStyle/>
        <a:p>
          <a:endParaRPr lang="en-US"/>
        </a:p>
      </dgm:t>
    </dgm:pt>
    <dgm:pt modelId="{7D27D088-BEDA-4CA7-BE5D-6DE09E65E138}">
      <dgm:prSet/>
      <dgm:spPr/>
      <dgm:t>
        <a:bodyPr/>
        <a:lstStyle/>
        <a:p>
          <a:r>
            <a:rPr lang="en-US"/>
            <a:t>Anarquia</a:t>
          </a:r>
        </a:p>
      </dgm:t>
    </dgm:pt>
    <dgm:pt modelId="{CAECF353-2D03-402D-9455-6AEEC0E1FC7A}" type="parTrans" cxnId="{86959B56-B68A-4603-AF17-1801A69E503B}">
      <dgm:prSet/>
      <dgm:spPr/>
      <dgm:t>
        <a:bodyPr/>
        <a:lstStyle/>
        <a:p>
          <a:endParaRPr lang="en-US"/>
        </a:p>
      </dgm:t>
    </dgm:pt>
    <dgm:pt modelId="{B88EC5FC-F984-4F12-9203-95B8F6B5BF72}" type="sibTrans" cxnId="{86959B56-B68A-4603-AF17-1801A69E503B}">
      <dgm:prSet/>
      <dgm:spPr/>
      <dgm:t>
        <a:bodyPr/>
        <a:lstStyle/>
        <a:p>
          <a:endParaRPr lang="en-US"/>
        </a:p>
      </dgm:t>
    </dgm:pt>
    <dgm:pt modelId="{423B206F-CC2C-4FE6-9556-D5D3A969172A}">
      <dgm:prSet/>
      <dgm:spPr/>
      <dgm:t>
        <a:bodyPr/>
        <a:lstStyle/>
        <a:p>
          <a:r>
            <a:rPr lang="en-US"/>
            <a:t>Ateo</a:t>
          </a:r>
        </a:p>
      </dgm:t>
    </dgm:pt>
    <dgm:pt modelId="{9D9EEE70-02EB-4934-9925-FCD272D873FC}" type="parTrans" cxnId="{BF886EB0-4F7D-4818-BA09-A136752C4FF3}">
      <dgm:prSet/>
      <dgm:spPr/>
      <dgm:t>
        <a:bodyPr/>
        <a:lstStyle/>
        <a:p>
          <a:endParaRPr lang="en-US"/>
        </a:p>
      </dgm:t>
    </dgm:pt>
    <dgm:pt modelId="{B01080DF-0C4C-4FCE-9CBF-B05D99FDF1B3}" type="sibTrans" cxnId="{BF886EB0-4F7D-4818-BA09-A136752C4FF3}">
      <dgm:prSet/>
      <dgm:spPr/>
      <dgm:t>
        <a:bodyPr/>
        <a:lstStyle/>
        <a:p>
          <a:endParaRPr lang="en-US"/>
        </a:p>
      </dgm:t>
    </dgm:pt>
    <dgm:pt modelId="{1222C6EF-995E-FF47-985B-1E37DD63A9B3}" type="pres">
      <dgm:prSet presAssocID="{35B4E3F6-3902-470E-B290-8C2FC65CD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76C34-258B-7343-99B9-7FDA78AAA4B2}" type="pres">
      <dgm:prSet presAssocID="{AA495F07-DAA2-4A82-BB76-39BD3AE6E0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4F20D-9BBD-BE4E-942F-8021E060889D}" type="pres">
      <dgm:prSet presAssocID="{4F25F3A7-04BC-43B0-BA13-2B6F314E37B9}" presName="spacer" presStyleCnt="0"/>
      <dgm:spPr/>
    </dgm:pt>
    <dgm:pt modelId="{454CBDDD-99AE-024D-B908-AB52A847C8D1}" type="pres">
      <dgm:prSet presAssocID="{D205CF61-4C08-4804-8C88-DE2FC698C94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B24A1-2B1B-544F-9437-164F8BBB38C1}" type="pres">
      <dgm:prSet presAssocID="{AF98F083-0C54-404E-956E-0D6241F80C3D}" presName="spacer" presStyleCnt="0"/>
      <dgm:spPr/>
    </dgm:pt>
    <dgm:pt modelId="{CC379437-EF67-AC4E-AE60-043F81A45F52}" type="pres">
      <dgm:prSet presAssocID="{7D27D088-BEDA-4CA7-BE5D-6DE09E65E1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1BF82-BEDD-2B41-ABC1-52073B394801}" type="pres">
      <dgm:prSet presAssocID="{B88EC5FC-F984-4F12-9203-95B8F6B5BF72}" presName="spacer" presStyleCnt="0"/>
      <dgm:spPr/>
    </dgm:pt>
    <dgm:pt modelId="{AC677889-9022-2745-856F-8F4B9620374E}" type="pres">
      <dgm:prSet presAssocID="{423B206F-CC2C-4FE6-9556-D5D3A969172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86EB0-4F7D-4818-BA09-A136752C4FF3}" srcId="{35B4E3F6-3902-470E-B290-8C2FC65CD275}" destId="{423B206F-CC2C-4FE6-9556-D5D3A969172A}" srcOrd="3" destOrd="0" parTransId="{9D9EEE70-02EB-4934-9925-FCD272D873FC}" sibTransId="{B01080DF-0C4C-4FCE-9CBF-B05D99FDF1B3}"/>
    <dgm:cxn modelId="{86959B56-B68A-4603-AF17-1801A69E503B}" srcId="{35B4E3F6-3902-470E-B290-8C2FC65CD275}" destId="{7D27D088-BEDA-4CA7-BE5D-6DE09E65E138}" srcOrd="2" destOrd="0" parTransId="{CAECF353-2D03-402D-9455-6AEEC0E1FC7A}" sibTransId="{B88EC5FC-F984-4F12-9203-95B8F6B5BF72}"/>
    <dgm:cxn modelId="{543406F7-A0FD-8441-B04F-25BB065998DB}" type="presOf" srcId="{423B206F-CC2C-4FE6-9556-D5D3A969172A}" destId="{AC677889-9022-2745-856F-8F4B9620374E}" srcOrd="0" destOrd="0" presId="urn:microsoft.com/office/officeart/2005/8/layout/vList2"/>
    <dgm:cxn modelId="{871C7767-BDD8-144E-8601-E4018FD0E341}" type="presOf" srcId="{AA495F07-DAA2-4A82-BB76-39BD3AE6E0E5}" destId="{F0B76C34-258B-7343-99B9-7FDA78AAA4B2}" srcOrd="0" destOrd="0" presId="urn:microsoft.com/office/officeart/2005/8/layout/vList2"/>
    <dgm:cxn modelId="{6FAD83C2-2867-41A7-9E14-54D0A745F40D}" srcId="{35B4E3F6-3902-470E-B290-8C2FC65CD275}" destId="{D205CF61-4C08-4804-8C88-DE2FC698C940}" srcOrd="1" destOrd="0" parTransId="{B2E71FA0-3824-4EF9-A4F7-5DA194AAEB7F}" sibTransId="{AF98F083-0C54-404E-956E-0D6241F80C3D}"/>
    <dgm:cxn modelId="{35A22FE2-85F7-0346-874F-C8A989B66749}" type="presOf" srcId="{7D27D088-BEDA-4CA7-BE5D-6DE09E65E138}" destId="{CC379437-EF67-AC4E-AE60-043F81A45F52}" srcOrd="0" destOrd="0" presId="urn:microsoft.com/office/officeart/2005/8/layout/vList2"/>
    <dgm:cxn modelId="{07089797-6C14-E845-80B8-5F85DA622D50}" type="presOf" srcId="{35B4E3F6-3902-470E-B290-8C2FC65CD275}" destId="{1222C6EF-995E-FF47-985B-1E37DD63A9B3}" srcOrd="0" destOrd="0" presId="urn:microsoft.com/office/officeart/2005/8/layout/vList2"/>
    <dgm:cxn modelId="{D69A0995-751E-4C87-A767-0E57A987B578}" srcId="{35B4E3F6-3902-470E-B290-8C2FC65CD275}" destId="{AA495F07-DAA2-4A82-BB76-39BD3AE6E0E5}" srcOrd="0" destOrd="0" parTransId="{82871BBF-3FDA-4E13-9F74-36688C7BBAB1}" sibTransId="{4F25F3A7-04BC-43B0-BA13-2B6F314E37B9}"/>
    <dgm:cxn modelId="{65A4499F-53AF-7D47-9AD0-497E14C26708}" type="presOf" srcId="{D205CF61-4C08-4804-8C88-DE2FC698C940}" destId="{454CBDDD-99AE-024D-B908-AB52A847C8D1}" srcOrd="0" destOrd="0" presId="urn:microsoft.com/office/officeart/2005/8/layout/vList2"/>
    <dgm:cxn modelId="{5DEA52FF-D235-B341-8BED-7E647574F83A}" type="presParOf" srcId="{1222C6EF-995E-FF47-985B-1E37DD63A9B3}" destId="{F0B76C34-258B-7343-99B9-7FDA78AAA4B2}" srcOrd="0" destOrd="0" presId="urn:microsoft.com/office/officeart/2005/8/layout/vList2"/>
    <dgm:cxn modelId="{F5BDB927-8DAD-1B42-8F74-D8156323DFA3}" type="presParOf" srcId="{1222C6EF-995E-FF47-985B-1E37DD63A9B3}" destId="{F484F20D-9BBD-BE4E-942F-8021E060889D}" srcOrd="1" destOrd="0" presId="urn:microsoft.com/office/officeart/2005/8/layout/vList2"/>
    <dgm:cxn modelId="{C01DCA07-D15C-DE4F-8E54-52EFD1DB5F30}" type="presParOf" srcId="{1222C6EF-995E-FF47-985B-1E37DD63A9B3}" destId="{454CBDDD-99AE-024D-B908-AB52A847C8D1}" srcOrd="2" destOrd="0" presId="urn:microsoft.com/office/officeart/2005/8/layout/vList2"/>
    <dgm:cxn modelId="{98B71F47-E9FF-5B41-B732-8B9CA5811A69}" type="presParOf" srcId="{1222C6EF-995E-FF47-985B-1E37DD63A9B3}" destId="{B93B24A1-2B1B-544F-9437-164F8BBB38C1}" srcOrd="3" destOrd="0" presId="urn:microsoft.com/office/officeart/2005/8/layout/vList2"/>
    <dgm:cxn modelId="{D7E9E7F2-36F2-C142-8655-DBFA128F4104}" type="presParOf" srcId="{1222C6EF-995E-FF47-985B-1E37DD63A9B3}" destId="{CC379437-EF67-AC4E-AE60-043F81A45F52}" srcOrd="4" destOrd="0" presId="urn:microsoft.com/office/officeart/2005/8/layout/vList2"/>
    <dgm:cxn modelId="{AD097004-67E9-254F-B9DA-15D6B673DC69}" type="presParOf" srcId="{1222C6EF-995E-FF47-985B-1E37DD63A9B3}" destId="{9481BF82-BEDD-2B41-ABC1-52073B394801}" srcOrd="5" destOrd="0" presId="urn:microsoft.com/office/officeart/2005/8/layout/vList2"/>
    <dgm:cxn modelId="{5FAC2D61-2C70-6540-A888-A93CEA84D7BA}" type="presParOf" srcId="{1222C6EF-995E-FF47-985B-1E37DD63A9B3}" destId="{AC677889-9022-2745-856F-8F4B962037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25FC79-232C-4415-B31A-F6D490DE56EB}" type="doc">
      <dgm:prSet loTypeId="urn:microsoft.com/office/officeart/2005/8/layout/bProcess4" loCatId="Inbox" qsTypeId="urn:microsoft.com/office/officeart/2005/8/quickstyle/simple4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2B655B4F-40CE-416A-B8B2-D6F03C6C845C}">
      <dgm:prSet/>
      <dgm:spPr/>
      <dgm:t>
        <a:bodyPr/>
        <a:lstStyle/>
        <a:p>
          <a:r>
            <a:rPr lang="es-ES_tradnl"/>
            <a:t>Neoclásico</a:t>
          </a:r>
          <a:endParaRPr lang="en-US"/>
        </a:p>
      </dgm:t>
    </dgm:pt>
    <dgm:pt modelId="{971EF4E9-8A35-4377-9E2A-3DF09300CF94}" type="parTrans" cxnId="{B4868239-95AC-4984-B7F2-B92DF4D0DF88}">
      <dgm:prSet/>
      <dgm:spPr/>
      <dgm:t>
        <a:bodyPr/>
        <a:lstStyle/>
        <a:p>
          <a:endParaRPr lang="en-US"/>
        </a:p>
      </dgm:t>
    </dgm:pt>
    <dgm:pt modelId="{B9087DC9-BE21-401A-8D35-6AB7B691868D}" type="sibTrans" cxnId="{B4868239-95AC-4984-B7F2-B92DF4D0DF88}">
      <dgm:prSet/>
      <dgm:spPr/>
      <dgm:t>
        <a:bodyPr/>
        <a:lstStyle/>
        <a:p>
          <a:endParaRPr lang="en-US"/>
        </a:p>
      </dgm:t>
    </dgm:pt>
    <dgm:pt modelId="{09312706-6687-4AD4-9923-7DBD90F95366}">
      <dgm:prSet/>
      <dgm:spPr/>
      <dgm:t>
        <a:bodyPr/>
        <a:lstStyle/>
        <a:p>
          <a:r>
            <a:rPr lang="es-ES_tradnl"/>
            <a:t>Neófito</a:t>
          </a:r>
          <a:endParaRPr lang="en-US"/>
        </a:p>
      </dgm:t>
    </dgm:pt>
    <dgm:pt modelId="{7A1A7469-BF61-4FC6-82E2-0D3EEA849107}" type="parTrans" cxnId="{A5D13869-9EC5-4C26-A1BE-AFE8C7CF4884}">
      <dgm:prSet/>
      <dgm:spPr/>
      <dgm:t>
        <a:bodyPr/>
        <a:lstStyle/>
        <a:p>
          <a:endParaRPr lang="en-US"/>
        </a:p>
      </dgm:t>
    </dgm:pt>
    <dgm:pt modelId="{25E4B354-09BC-4A05-A27D-B979B06CD9C1}" type="sibTrans" cxnId="{A5D13869-9EC5-4C26-A1BE-AFE8C7CF4884}">
      <dgm:prSet/>
      <dgm:spPr/>
      <dgm:t>
        <a:bodyPr/>
        <a:lstStyle/>
        <a:p>
          <a:endParaRPr lang="en-US"/>
        </a:p>
      </dgm:t>
    </dgm:pt>
    <dgm:pt modelId="{27424849-5418-4944-8D33-9CD07A6AC975}">
      <dgm:prSet/>
      <dgm:spPr/>
      <dgm:t>
        <a:bodyPr/>
        <a:lstStyle/>
        <a:p>
          <a:r>
            <a:rPr lang="es-ES_tradnl"/>
            <a:t>neofobia</a:t>
          </a:r>
          <a:endParaRPr lang="en-US"/>
        </a:p>
      </dgm:t>
    </dgm:pt>
    <dgm:pt modelId="{ED601062-DADA-4A37-A564-141E065A9F6A}" type="parTrans" cxnId="{0F166278-39C5-46CB-A48F-D69D09122A1A}">
      <dgm:prSet/>
      <dgm:spPr/>
      <dgm:t>
        <a:bodyPr/>
        <a:lstStyle/>
        <a:p>
          <a:endParaRPr lang="en-US"/>
        </a:p>
      </dgm:t>
    </dgm:pt>
    <dgm:pt modelId="{FC108C96-8BAD-4A8A-ABEF-8A863B89ABA8}" type="sibTrans" cxnId="{0F166278-39C5-46CB-A48F-D69D09122A1A}">
      <dgm:prSet/>
      <dgm:spPr/>
      <dgm:t>
        <a:bodyPr/>
        <a:lstStyle/>
        <a:p>
          <a:endParaRPr lang="en-US"/>
        </a:p>
      </dgm:t>
    </dgm:pt>
    <dgm:pt modelId="{1A179D1B-6342-DF48-89EA-81D98441406B}" type="pres">
      <dgm:prSet presAssocID="{0225FC79-232C-4415-B31A-F6D490DE56E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F2D0910-CA64-5848-827B-3523780BE5A8}" type="pres">
      <dgm:prSet presAssocID="{2B655B4F-40CE-416A-B8B2-D6F03C6C845C}" presName="compNode" presStyleCnt="0"/>
      <dgm:spPr/>
    </dgm:pt>
    <dgm:pt modelId="{FA8A8A79-2916-1246-BEE1-833BBB5A6DB0}" type="pres">
      <dgm:prSet presAssocID="{2B655B4F-40CE-416A-B8B2-D6F03C6C845C}" presName="dummyConnPt" presStyleCnt="0"/>
      <dgm:spPr/>
    </dgm:pt>
    <dgm:pt modelId="{5D7F1E06-A364-304D-B183-8AE4C4596D3A}" type="pres">
      <dgm:prSet presAssocID="{2B655B4F-40CE-416A-B8B2-D6F03C6C84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A97F7-03F5-8A46-9F08-C998B0FA3B1E}" type="pres">
      <dgm:prSet presAssocID="{B9087DC9-BE21-401A-8D35-6AB7B691868D}" presName="sibTrans" presStyleLbl="bgSibTrans2D1" presStyleIdx="0" presStyleCnt="2"/>
      <dgm:spPr/>
      <dgm:t>
        <a:bodyPr/>
        <a:lstStyle/>
        <a:p>
          <a:endParaRPr lang="en-US"/>
        </a:p>
      </dgm:t>
    </dgm:pt>
    <dgm:pt modelId="{94C17390-75D7-654C-B7B8-E70532ABFE5A}" type="pres">
      <dgm:prSet presAssocID="{09312706-6687-4AD4-9923-7DBD90F95366}" presName="compNode" presStyleCnt="0"/>
      <dgm:spPr/>
    </dgm:pt>
    <dgm:pt modelId="{23DE2462-E350-AF49-AA58-42DFE2D27C6C}" type="pres">
      <dgm:prSet presAssocID="{09312706-6687-4AD4-9923-7DBD90F95366}" presName="dummyConnPt" presStyleCnt="0"/>
      <dgm:spPr/>
    </dgm:pt>
    <dgm:pt modelId="{704EB302-D47D-8748-9FBC-2D2693975897}" type="pres">
      <dgm:prSet presAssocID="{09312706-6687-4AD4-9923-7DBD90F953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458E-0960-F14B-9B63-F2F5E7B5A417}" type="pres">
      <dgm:prSet presAssocID="{25E4B354-09BC-4A05-A27D-B979B06CD9C1}" presName="sibTrans" presStyleLbl="bgSibTrans2D1" presStyleIdx="1" presStyleCnt="2"/>
      <dgm:spPr/>
      <dgm:t>
        <a:bodyPr/>
        <a:lstStyle/>
        <a:p>
          <a:endParaRPr lang="en-US"/>
        </a:p>
      </dgm:t>
    </dgm:pt>
    <dgm:pt modelId="{C6A759EE-EA48-1046-9A29-1561B3487901}" type="pres">
      <dgm:prSet presAssocID="{27424849-5418-4944-8D33-9CD07A6AC975}" presName="compNode" presStyleCnt="0"/>
      <dgm:spPr/>
    </dgm:pt>
    <dgm:pt modelId="{CB1FAB07-3AA5-2A46-928E-1C3C7183A9F9}" type="pres">
      <dgm:prSet presAssocID="{27424849-5418-4944-8D33-9CD07A6AC975}" presName="dummyConnPt" presStyleCnt="0"/>
      <dgm:spPr/>
    </dgm:pt>
    <dgm:pt modelId="{0F6162F6-C3D0-A448-AD12-9AE47B972CD9}" type="pres">
      <dgm:prSet presAssocID="{27424849-5418-4944-8D33-9CD07A6AC9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C2C94-7887-024E-B7E1-40496616D152}" type="presOf" srcId="{27424849-5418-4944-8D33-9CD07A6AC975}" destId="{0F6162F6-C3D0-A448-AD12-9AE47B972CD9}" srcOrd="0" destOrd="0" presId="urn:microsoft.com/office/officeart/2005/8/layout/bProcess4"/>
    <dgm:cxn modelId="{0494682C-DFB3-6849-971E-7CEDB56F37A7}" type="presOf" srcId="{09312706-6687-4AD4-9923-7DBD90F95366}" destId="{704EB302-D47D-8748-9FBC-2D2693975897}" srcOrd="0" destOrd="0" presId="urn:microsoft.com/office/officeart/2005/8/layout/bProcess4"/>
    <dgm:cxn modelId="{39EFFF95-62C4-C546-BD39-FF076BD444BB}" type="presOf" srcId="{B9087DC9-BE21-401A-8D35-6AB7B691868D}" destId="{00CA97F7-03F5-8A46-9F08-C998B0FA3B1E}" srcOrd="0" destOrd="0" presId="urn:microsoft.com/office/officeart/2005/8/layout/bProcess4"/>
    <dgm:cxn modelId="{B4868239-95AC-4984-B7F2-B92DF4D0DF88}" srcId="{0225FC79-232C-4415-B31A-F6D490DE56EB}" destId="{2B655B4F-40CE-416A-B8B2-D6F03C6C845C}" srcOrd="0" destOrd="0" parTransId="{971EF4E9-8A35-4377-9E2A-3DF09300CF94}" sibTransId="{B9087DC9-BE21-401A-8D35-6AB7B691868D}"/>
    <dgm:cxn modelId="{ADC2BB04-BC53-D441-93E0-FF5010C9D9F6}" type="presOf" srcId="{25E4B354-09BC-4A05-A27D-B979B06CD9C1}" destId="{23D3458E-0960-F14B-9B63-F2F5E7B5A417}" srcOrd="0" destOrd="0" presId="urn:microsoft.com/office/officeart/2005/8/layout/bProcess4"/>
    <dgm:cxn modelId="{0F166278-39C5-46CB-A48F-D69D09122A1A}" srcId="{0225FC79-232C-4415-B31A-F6D490DE56EB}" destId="{27424849-5418-4944-8D33-9CD07A6AC975}" srcOrd="2" destOrd="0" parTransId="{ED601062-DADA-4A37-A564-141E065A9F6A}" sibTransId="{FC108C96-8BAD-4A8A-ABEF-8A863B89ABA8}"/>
    <dgm:cxn modelId="{A5D13869-9EC5-4C26-A1BE-AFE8C7CF4884}" srcId="{0225FC79-232C-4415-B31A-F6D490DE56EB}" destId="{09312706-6687-4AD4-9923-7DBD90F95366}" srcOrd="1" destOrd="0" parTransId="{7A1A7469-BF61-4FC6-82E2-0D3EEA849107}" sibTransId="{25E4B354-09BC-4A05-A27D-B979B06CD9C1}"/>
    <dgm:cxn modelId="{FDDB9692-9A3C-5449-A6D9-C2A1BF7A9FF0}" type="presOf" srcId="{0225FC79-232C-4415-B31A-F6D490DE56EB}" destId="{1A179D1B-6342-DF48-89EA-81D98441406B}" srcOrd="0" destOrd="0" presId="urn:microsoft.com/office/officeart/2005/8/layout/bProcess4"/>
    <dgm:cxn modelId="{DC329122-8631-834A-B3DE-A240EA7B928D}" type="presOf" srcId="{2B655B4F-40CE-416A-B8B2-D6F03C6C845C}" destId="{5D7F1E06-A364-304D-B183-8AE4C4596D3A}" srcOrd="0" destOrd="0" presId="urn:microsoft.com/office/officeart/2005/8/layout/bProcess4"/>
    <dgm:cxn modelId="{F02678CE-D632-A740-AED1-F5AF247320B4}" type="presParOf" srcId="{1A179D1B-6342-DF48-89EA-81D98441406B}" destId="{5F2D0910-CA64-5848-827B-3523780BE5A8}" srcOrd="0" destOrd="0" presId="urn:microsoft.com/office/officeart/2005/8/layout/bProcess4"/>
    <dgm:cxn modelId="{CADCD164-72F3-2748-978C-608DF8BF16C8}" type="presParOf" srcId="{5F2D0910-CA64-5848-827B-3523780BE5A8}" destId="{FA8A8A79-2916-1246-BEE1-833BBB5A6DB0}" srcOrd="0" destOrd="0" presId="urn:microsoft.com/office/officeart/2005/8/layout/bProcess4"/>
    <dgm:cxn modelId="{844B216B-77E4-FE42-AC3A-BF6D3D490A8E}" type="presParOf" srcId="{5F2D0910-CA64-5848-827B-3523780BE5A8}" destId="{5D7F1E06-A364-304D-B183-8AE4C4596D3A}" srcOrd="1" destOrd="0" presId="urn:microsoft.com/office/officeart/2005/8/layout/bProcess4"/>
    <dgm:cxn modelId="{98A90C81-0120-EF44-94D5-BB6AF77C5FD5}" type="presParOf" srcId="{1A179D1B-6342-DF48-89EA-81D98441406B}" destId="{00CA97F7-03F5-8A46-9F08-C998B0FA3B1E}" srcOrd="1" destOrd="0" presId="urn:microsoft.com/office/officeart/2005/8/layout/bProcess4"/>
    <dgm:cxn modelId="{64EB24E5-D8C2-A943-963B-9C1CEBC29D21}" type="presParOf" srcId="{1A179D1B-6342-DF48-89EA-81D98441406B}" destId="{94C17390-75D7-654C-B7B8-E70532ABFE5A}" srcOrd="2" destOrd="0" presId="urn:microsoft.com/office/officeart/2005/8/layout/bProcess4"/>
    <dgm:cxn modelId="{4B91AC1A-2F27-8C4B-9903-C69D4AD1F90D}" type="presParOf" srcId="{94C17390-75D7-654C-B7B8-E70532ABFE5A}" destId="{23DE2462-E350-AF49-AA58-42DFE2D27C6C}" srcOrd="0" destOrd="0" presId="urn:microsoft.com/office/officeart/2005/8/layout/bProcess4"/>
    <dgm:cxn modelId="{7A78BD6C-B492-D446-84CB-9772179B2DB3}" type="presParOf" srcId="{94C17390-75D7-654C-B7B8-E70532ABFE5A}" destId="{704EB302-D47D-8748-9FBC-2D2693975897}" srcOrd="1" destOrd="0" presId="urn:microsoft.com/office/officeart/2005/8/layout/bProcess4"/>
    <dgm:cxn modelId="{9F71404D-3B1D-5D4B-8143-26164B9D0390}" type="presParOf" srcId="{1A179D1B-6342-DF48-89EA-81D98441406B}" destId="{23D3458E-0960-F14B-9B63-F2F5E7B5A417}" srcOrd="3" destOrd="0" presId="urn:microsoft.com/office/officeart/2005/8/layout/bProcess4"/>
    <dgm:cxn modelId="{5F9E6E7B-40CA-E746-A4AD-AF2DB9F66016}" type="presParOf" srcId="{1A179D1B-6342-DF48-89EA-81D98441406B}" destId="{C6A759EE-EA48-1046-9A29-1561B3487901}" srcOrd="4" destOrd="0" presId="urn:microsoft.com/office/officeart/2005/8/layout/bProcess4"/>
    <dgm:cxn modelId="{73BE961F-3539-194C-99C9-5FA570298F5F}" type="presParOf" srcId="{C6A759EE-EA48-1046-9A29-1561B3487901}" destId="{CB1FAB07-3AA5-2A46-928E-1C3C7183A9F9}" srcOrd="0" destOrd="0" presId="urn:microsoft.com/office/officeart/2005/8/layout/bProcess4"/>
    <dgm:cxn modelId="{F4D0B130-7A75-8A4E-A717-AACED6094CDD}" type="presParOf" srcId="{C6A759EE-EA48-1046-9A29-1561B3487901}" destId="{0F6162F6-C3D0-A448-AD12-9AE47B972CD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99B91-545C-4992-BC0C-0EC077DDB656}" type="doc">
      <dgm:prSet loTypeId="urn:microsoft.com/office/officeart/2005/8/layout/hierarchy1" loCatId="Inbox" qsTypeId="urn:microsoft.com/office/officeart/2005/8/quickstyle/simple5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D407DC19-FE80-4395-A736-66F6B28E6A2B}">
      <dgm:prSet/>
      <dgm:spPr/>
      <dgm:t>
        <a:bodyPr/>
        <a:lstStyle/>
        <a:p>
          <a:r>
            <a:rPr lang="es-ES_tradnl" noProof="0" dirty="0" smtClean="0"/>
            <a:t>Antropología</a:t>
          </a:r>
          <a:endParaRPr lang="es-ES_tradnl" noProof="0" dirty="0"/>
        </a:p>
      </dgm:t>
    </dgm:pt>
    <dgm:pt modelId="{FC723961-5B76-4F73-9798-6E48CF906709}" type="parTrans" cxnId="{0CCCC79B-9053-48AB-B57F-E3BA62818979}">
      <dgm:prSet/>
      <dgm:spPr/>
      <dgm:t>
        <a:bodyPr/>
        <a:lstStyle/>
        <a:p>
          <a:endParaRPr lang="en-US"/>
        </a:p>
      </dgm:t>
    </dgm:pt>
    <dgm:pt modelId="{68B65C6F-2FA6-479D-B143-4C3ADFFC6CF7}" type="sibTrans" cxnId="{0CCCC79B-9053-48AB-B57F-E3BA62818979}">
      <dgm:prSet/>
      <dgm:spPr/>
      <dgm:t>
        <a:bodyPr/>
        <a:lstStyle/>
        <a:p>
          <a:endParaRPr lang="en-US"/>
        </a:p>
      </dgm:t>
    </dgm:pt>
    <dgm:pt modelId="{B7A2E2DA-D65D-4788-8F5E-0348C78BABF9}">
      <dgm:prSet/>
      <dgm:spPr/>
      <dgm:t>
        <a:bodyPr/>
        <a:lstStyle/>
        <a:p>
          <a:r>
            <a:rPr lang="en-US"/>
            <a:t>Filantropo</a:t>
          </a:r>
        </a:p>
      </dgm:t>
    </dgm:pt>
    <dgm:pt modelId="{ECF270E7-E276-481C-B3B3-9159C0450066}" type="parTrans" cxnId="{4EAC1A52-CE86-42D5-A7F3-C79CB6CAC642}">
      <dgm:prSet/>
      <dgm:spPr/>
      <dgm:t>
        <a:bodyPr/>
        <a:lstStyle/>
        <a:p>
          <a:endParaRPr lang="en-US"/>
        </a:p>
      </dgm:t>
    </dgm:pt>
    <dgm:pt modelId="{4C438799-8079-4BC5-9CA0-0EF738958998}" type="sibTrans" cxnId="{4EAC1A52-CE86-42D5-A7F3-C79CB6CAC642}">
      <dgm:prSet/>
      <dgm:spPr/>
      <dgm:t>
        <a:bodyPr/>
        <a:lstStyle/>
        <a:p>
          <a:endParaRPr lang="en-US"/>
        </a:p>
      </dgm:t>
    </dgm:pt>
    <dgm:pt modelId="{299F7A8E-B8F4-402F-8AAB-6563951A3886}">
      <dgm:prSet/>
      <dgm:spPr/>
      <dgm:t>
        <a:bodyPr/>
        <a:lstStyle/>
        <a:p>
          <a:r>
            <a:rPr lang="en-US"/>
            <a:t>antropofagia</a:t>
          </a:r>
        </a:p>
      </dgm:t>
    </dgm:pt>
    <dgm:pt modelId="{CCC9813F-219D-4333-AA59-58CDA4B8FA3F}" type="parTrans" cxnId="{2F3A4AAF-55D5-4B49-A00E-C65BBCA59A08}">
      <dgm:prSet/>
      <dgm:spPr/>
      <dgm:t>
        <a:bodyPr/>
        <a:lstStyle/>
        <a:p>
          <a:endParaRPr lang="en-US"/>
        </a:p>
      </dgm:t>
    </dgm:pt>
    <dgm:pt modelId="{4A60B543-76AA-48E4-A0ED-BCA9B76822AB}" type="sibTrans" cxnId="{2F3A4AAF-55D5-4B49-A00E-C65BBCA59A08}">
      <dgm:prSet/>
      <dgm:spPr/>
      <dgm:t>
        <a:bodyPr/>
        <a:lstStyle/>
        <a:p>
          <a:endParaRPr lang="en-US"/>
        </a:p>
      </dgm:t>
    </dgm:pt>
    <dgm:pt modelId="{D77B3E3D-850E-7240-A7AD-B66265667FCA}" type="pres">
      <dgm:prSet presAssocID="{97199B91-545C-4992-BC0C-0EC077DDB6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050BFE-CA89-FF45-87FB-54CD2FCFA75C}" type="pres">
      <dgm:prSet presAssocID="{D407DC19-FE80-4395-A736-66F6B28E6A2B}" presName="hierRoot1" presStyleCnt="0"/>
      <dgm:spPr/>
    </dgm:pt>
    <dgm:pt modelId="{F1352246-AAAE-DB4B-8144-69A730FF922D}" type="pres">
      <dgm:prSet presAssocID="{D407DC19-FE80-4395-A736-66F6B28E6A2B}" presName="composite" presStyleCnt="0"/>
      <dgm:spPr/>
    </dgm:pt>
    <dgm:pt modelId="{77B77F5F-C873-9D4B-A577-56CD1E521AE1}" type="pres">
      <dgm:prSet presAssocID="{D407DC19-FE80-4395-A736-66F6B28E6A2B}" presName="background" presStyleLbl="node0" presStyleIdx="0" presStyleCnt="3"/>
      <dgm:spPr/>
    </dgm:pt>
    <dgm:pt modelId="{E0E31772-B9B1-2042-9AC2-BC8F9147231B}" type="pres">
      <dgm:prSet presAssocID="{D407DC19-FE80-4395-A736-66F6B28E6A2B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80BB4-7307-6C41-A180-307E8EC27E23}" type="pres">
      <dgm:prSet presAssocID="{D407DC19-FE80-4395-A736-66F6B28E6A2B}" presName="hierChild2" presStyleCnt="0"/>
      <dgm:spPr/>
    </dgm:pt>
    <dgm:pt modelId="{D62DC70F-AC7D-FC42-B1F7-EEC2424E69CF}" type="pres">
      <dgm:prSet presAssocID="{B7A2E2DA-D65D-4788-8F5E-0348C78BABF9}" presName="hierRoot1" presStyleCnt="0"/>
      <dgm:spPr/>
    </dgm:pt>
    <dgm:pt modelId="{A289A4FD-D47A-764E-BCAB-8DABB9B43C9F}" type="pres">
      <dgm:prSet presAssocID="{B7A2E2DA-D65D-4788-8F5E-0348C78BABF9}" presName="composite" presStyleCnt="0"/>
      <dgm:spPr/>
    </dgm:pt>
    <dgm:pt modelId="{D54C9EF8-CB36-DB4F-AE18-5FDE8F873353}" type="pres">
      <dgm:prSet presAssocID="{B7A2E2DA-D65D-4788-8F5E-0348C78BABF9}" presName="background" presStyleLbl="node0" presStyleIdx="1" presStyleCnt="3"/>
      <dgm:spPr/>
    </dgm:pt>
    <dgm:pt modelId="{BFDF4433-1C1F-FA43-BF54-8A79F06741DE}" type="pres">
      <dgm:prSet presAssocID="{B7A2E2DA-D65D-4788-8F5E-0348C78BABF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314381-CE85-A44B-BBF5-B3007B9DD927}" type="pres">
      <dgm:prSet presAssocID="{B7A2E2DA-D65D-4788-8F5E-0348C78BABF9}" presName="hierChild2" presStyleCnt="0"/>
      <dgm:spPr/>
    </dgm:pt>
    <dgm:pt modelId="{B0A46498-C631-E645-A4A1-22B740845763}" type="pres">
      <dgm:prSet presAssocID="{299F7A8E-B8F4-402F-8AAB-6563951A3886}" presName="hierRoot1" presStyleCnt="0"/>
      <dgm:spPr/>
    </dgm:pt>
    <dgm:pt modelId="{DACEBF1E-A55F-AD4F-AD29-8785045D3196}" type="pres">
      <dgm:prSet presAssocID="{299F7A8E-B8F4-402F-8AAB-6563951A3886}" presName="composite" presStyleCnt="0"/>
      <dgm:spPr/>
    </dgm:pt>
    <dgm:pt modelId="{8501808D-275B-D349-873F-088B2363729E}" type="pres">
      <dgm:prSet presAssocID="{299F7A8E-B8F4-402F-8AAB-6563951A3886}" presName="background" presStyleLbl="node0" presStyleIdx="2" presStyleCnt="3"/>
      <dgm:spPr/>
    </dgm:pt>
    <dgm:pt modelId="{0BD7AFBC-C8C8-7E48-B911-D12DBA6995EC}" type="pres">
      <dgm:prSet presAssocID="{299F7A8E-B8F4-402F-8AAB-6563951A388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8058F-53F2-DF4A-A133-597E8F37B4C7}" type="pres">
      <dgm:prSet presAssocID="{299F7A8E-B8F4-402F-8AAB-6563951A3886}" presName="hierChild2" presStyleCnt="0"/>
      <dgm:spPr/>
    </dgm:pt>
  </dgm:ptLst>
  <dgm:cxnLst>
    <dgm:cxn modelId="{0CCCC79B-9053-48AB-B57F-E3BA62818979}" srcId="{97199B91-545C-4992-BC0C-0EC077DDB656}" destId="{D407DC19-FE80-4395-A736-66F6B28E6A2B}" srcOrd="0" destOrd="0" parTransId="{FC723961-5B76-4F73-9798-6E48CF906709}" sibTransId="{68B65C6F-2FA6-479D-B143-4C3ADFFC6CF7}"/>
    <dgm:cxn modelId="{4EAC1A52-CE86-42D5-A7F3-C79CB6CAC642}" srcId="{97199B91-545C-4992-BC0C-0EC077DDB656}" destId="{B7A2E2DA-D65D-4788-8F5E-0348C78BABF9}" srcOrd="1" destOrd="0" parTransId="{ECF270E7-E276-481C-B3B3-9159C0450066}" sibTransId="{4C438799-8079-4BC5-9CA0-0EF738958998}"/>
    <dgm:cxn modelId="{2F3A4AAF-55D5-4B49-A00E-C65BBCA59A08}" srcId="{97199B91-545C-4992-BC0C-0EC077DDB656}" destId="{299F7A8E-B8F4-402F-8AAB-6563951A3886}" srcOrd="2" destOrd="0" parTransId="{CCC9813F-219D-4333-AA59-58CDA4B8FA3F}" sibTransId="{4A60B543-76AA-48E4-A0ED-BCA9B76822AB}"/>
    <dgm:cxn modelId="{F4055666-022C-8846-A652-C59FF1E1E2A0}" type="presOf" srcId="{D407DC19-FE80-4395-A736-66F6B28E6A2B}" destId="{E0E31772-B9B1-2042-9AC2-BC8F9147231B}" srcOrd="0" destOrd="0" presId="urn:microsoft.com/office/officeart/2005/8/layout/hierarchy1"/>
    <dgm:cxn modelId="{51162460-2391-BE4C-97C9-9F30F6F236B3}" type="presOf" srcId="{97199B91-545C-4992-BC0C-0EC077DDB656}" destId="{D77B3E3D-850E-7240-A7AD-B66265667FCA}" srcOrd="0" destOrd="0" presId="urn:microsoft.com/office/officeart/2005/8/layout/hierarchy1"/>
    <dgm:cxn modelId="{5788A687-ED05-D04A-AD96-7F30E662B736}" type="presOf" srcId="{299F7A8E-B8F4-402F-8AAB-6563951A3886}" destId="{0BD7AFBC-C8C8-7E48-B911-D12DBA6995EC}" srcOrd="0" destOrd="0" presId="urn:microsoft.com/office/officeart/2005/8/layout/hierarchy1"/>
    <dgm:cxn modelId="{B5BB3D2C-4281-9444-83D6-C64649B091BC}" type="presOf" srcId="{B7A2E2DA-D65D-4788-8F5E-0348C78BABF9}" destId="{BFDF4433-1C1F-FA43-BF54-8A79F06741DE}" srcOrd="0" destOrd="0" presId="urn:microsoft.com/office/officeart/2005/8/layout/hierarchy1"/>
    <dgm:cxn modelId="{F548879E-C3E4-6849-B965-782948B9C2F8}" type="presParOf" srcId="{D77B3E3D-850E-7240-A7AD-B66265667FCA}" destId="{F2050BFE-CA89-FF45-87FB-54CD2FCFA75C}" srcOrd="0" destOrd="0" presId="urn:microsoft.com/office/officeart/2005/8/layout/hierarchy1"/>
    <dgm:cxn modelId="{45666E8C-205F-EE47-9798-5026F3E015D6}" type="presParOf" srcId="{F2050BFE-CA89-FF45-87FB-54CD2FCFA75C}" destId="{F1352246-AAAE-DB4B-8144-69A730FF922D}" srcOrd="0" destOrd="0" presId="urn:microsoft.com/office/officeart/2005/8/layout/hierarchy1"/>
    <dgm:cxn modelId="{51330C97-6F4D-124F-B703-B7A2D5648FFF}" type="presParOf" srcId="{F1352246-AAAE-DB4B-8144-69A730FF922D}" destId="{77B77F5F-C873-9D4B-A577-56CD1E521AE1}" srcOrd="0" destOrd="0" presId="urn:microsoft.com/office/officeart/2005/8/layout/hierarchy1"/>
    <dgm:cxn modelId="{997CE7C9-A478-0945-BCE8-EACD47FEE3CE}" type="presParOf" srcId="{F1352246-AAAE-DB4B-8144-69A730FF922D}" destId="{E0E31772-B9B1-2042-9AC2-BC8F9147231B}" srcOrd="1" destOrd="0" presId="urn:microsoft.com/office/officeart/2005/8/layout/hierarchy1"/>
    <dgm:cxn modelId="{F4D1B725-9D48-0746-ABD2-0A70B7C1DDDB}" type="presParOf" srcId="{F2050BFE-CA89-FF45-87FB-54CD2FCFA75C}" destId="{A6C80BB4-7307-6C41-A180-307E8EC27E23}" srcOrd="1" destOrd="0" presId="urn:microsoft.com/office/officeart/2005/8/layout/hierarchy1"/>
    <dgm:cxn modelId="{B5CA5E2F-726A-3A45-8F4E-05044D70D35A}" type="presParOf" srcId="{D77B3E3D-850E-7240-A7AD-B66265667FCA}" destId="{D62DC70F-AC7D-FC42-B1F7-EEC2424E69CF}" srcOrd="1" destOrd="0" presId="urn:microsoft.com/office/officeart/2005/8/layout/hierarchy1"/>
    <dgm:cxn modelId="{4D752AF7-C27E-0F41-ACE6-880E556D2BFF}" type="presParOf" srcId="{D62DC70F-AC7D-FC42-B1F7-EEC2424E69CF}" destId="{A289A4FD-D47A-764E-BCAB-8DABB9B43C9F}" srcOrd="0" destOrd="0" presId="urn:microsoft.com/office/officeart/2005/8/layout/hierarchy1"/>
    <dgm:cxn modelId="{ACB5C705-9A2A-FB48-89DE-9B31D5CA2D54}" type="presParOf" srcId="{A289A4FD-D47A-764E-BCAB-8DABB9B43C9F}" destId="{D54C9EF8-CB36-DB4F-AE18-5FDE8F873353}" srcOrd="0" destOrd="0" presId="urn:microsoft.com/office/officeart/2005/8/layout/hierarchy1"/>
    <dgm:cxn modelId="{8974E185-1720-8643-871A-A03873334F74}" type="presParOf" srcId="{A289A4FD-D47A-764E-BCAB-8DABB9B43C9F}" destId="{BFDF4433-1C1F-FA43-BF54-8A79F06741DE}" srcOrd="1" destOrd="0" presId="urn:microsoft.com/office/officeart/2005/8/layout/hierarchy1"/>
    <dgm:cxn modelId="{853F522D-2822-A04B-B3FD-EA1458E27A97}" type="presParOf" srcId="{D62DC70F-AC7D-FC42-B1F7-EEC2424E69CF}" destId="{15314381-CE85-A44B-BBF5-B3007B9DD927}" srcOrd="1" destOrd="0" presId="urn:microsoft.com/office/officeart/2005/8/layout/hierarchy1"/>
    <dgm:cxn modelId="{40BA157B-8D91-DD45-8FFA-45067DC9293D}" type="presParOf" srcId="{D77B3E3D-850E-7240-A7AD-B66265667FCA}" destId="{B0A46498-C631-E645-A4A1-22B740845763}" srcOrd="2" destOrd="0" presId="urn:microsoft.com/office/officeart/2005/8/layout/hierarchy1"/>
    <dgm:cxn modelId="{B9340452-9063-864D-85C8-433E120AFE78}" type="presParOf" srcId="{B0A46498-C631-E645-A4A1-22B740845763}" destId="{DACEBF1E-A55F-AD4F-AD29-8785045D3196}" srcOrd="0" destOrd="0" presId="urn:microsoft.com/office/officeart/2005/8/layout/hierarchy1"/>
    <dgm:cxn modelId="{1A8B2E75-E107-F845-8631-954A67D14261}" type="presParOf" srcId="{DACEBF1E-A55F-AD4F-AD29-8785045D3196}" destId="{8501808D-275B-D349-873F-088B2363729E}" srcOrd="0" destOrd="0" presId="urn:microsoft.com/office/officeart/2005/8/layout/hierarchy1"/>
    <dgm:cxn modelId="{7FCD1305-E420-244B-93F6-E483C7769459}" type="presParOf" srcId="{DACEBF1E-A55F-AD4F-AD29-8785045D3196}" destId="{0BD7AFBC-C8C8-7E48-B911-D12DBA6995EC}" srcOrd="1" destOrd="0" presId="urn:microsoft.com/office/officeart/2005/8/layout/hierarchy1"/>
    <dgm:cxn modelId="{6E77F023-F4E1-004E-847D-E16498334D65}" type="presParOf" srcId="{B0A46498-C631-E645-A4A1-22B740845763}" destId="{2818058F-53F2-DF4A-A133-597E8F37B4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3C0CB8-2F1F-4BAF-8928-CA4D33050A04}" type="doc">
      <dgm:prSet loTypeId="urn:microsoft.com/office/officeart/2005/8/layout/hierarchy2" loCatId="Inbox" qsTypeId="urn:microsoft.com/office/officeart/2005/8/quickstyle/simple4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CF3B9B5D-4DAB-40DE-8124-116C83DBDCAD}">
      <dgm:prSet/>
      <dgm:spPr/>
      <dgm:t>
        <a:bodyPr/>
        <a:lstStyle/>
        <a:p>
          <a:r>
            <a:rPr lang="es-ES_tradnl" noProof="0" dirty="0" smtClean="0"/>
            <a:t>Antibiótico</a:t>
          </a:r>
          <a:endParaRPr lang="es-ES_tradnl" noProof="0" dirty="0"/>
        </a:p>
      </dgm:t>
    </dgm:pt>
    <dgm:pt modelId="{6EEF9747-E4F9-4486-92D0-F9D73D170F8D}" type="parTrans" cxnId="{42ADC808-3ED1-4BF9-AE15-42F79A3081FB}">
      <dgm:prSet/>
      <dgm:spPr/>
      <dgm:t>
        <a:bodyPr/>
        <a:lstStyle/>
        <a:p>
          <a:endParaRPr lang="en-US"/>
        </a:p>
      </dgm:t>
    </dgm:pt>
    <dgm:pt modelId="{680476A9-E406-4858-A6C2-2048FFA3B9F7}" type="sibTrans" cxnId="{42ADC808-3ED1-4BF9-AE15-42F79A3081FB}">
      <dgm:prSet/>
      <dgm:spPr/>
      <dgm:t>
        <a:bodyPr/>
        <a:lstStyle/>
        <a:p>
          <a:endParaRPr lang="en-US"/>
        </a:p>
      </dgm:t>
    </dgm:pt>
    <dgm:pt modelId="{C52E9EE1-C008-4DD6-84F3-DE95C0C38EF6}">
      <dgm:prSet/>
      <dgm:spPr/>
      <dgm:t>
        <a:bodyPr/>
        <a:lstStyle/>
        <a:p>
          <a:r>
            <a:rPr lang="es-ES_tradnl" noProof="0" dirty="0" smtClean="0"/>
            <a:t>Antipático</a:t>
          </a:r>
          <a:endParaRPr lang="es-ES_tradnl" noProof="0" dirty="0"/>
        </a:p>
      </dgm:t>
    </dgm:pt>
    <dgm:pt modelId="{3BC00399-4F8A-42F2-906E-2D8AF8262C0F}" type="parTrans" cxnId="{E861FF60-CE71-423A-8C16-ED6D1A8A4A1C}">
      <dgm:prSet/>
      <dgm:spPr/>
      <dgm:t>
        <a:bodyPr/>
        <a:lstStyle/>
        <a:p>
          <a:endParaRPr lang="en-US"/>
        </a:p>
      </dgm:t>
    </dgm:pt>
    <dgm:pt modelId="{7218BDBE-991D-4DBA-9660-C5C21B47A85E}" type="sibTrans" cxnId="{E861FF60-CE71-423A-8C16-ED6D1A8A4A1C}">
      <dgm:prSet/>
      <dgm:spPr/>
      <dgm:t>
        <a:bodyPr/>
        <a:lstStyle/>
        <a:p>
          <a:endParaRPr lang="en-US"/>
        </a:p>
      </dgm:t>
    </dgm:pt>
    <dgm:pt modelId="{3FFE9540-2E98-4B72-8849-37E0547EFA22}">
      <dgm:prSet/>
      <dgm:spPr/>
      <dgm:t>
        <a:bodyPr/>
        <a:lstStyle/>
        <a:p>
          <a:r>
            <a:rPr lang="es-ES_tradnl" noProof="0" dirty="0" smtClean="0"/>
            <a:t>antidemocrático</a:t>
          </a:r>
          <a:endParaRPr lang="es-ES_tradnl" noProof="0" dirty="0"/>
        </a:p>
      </dgm:t>
    </dgm:pt>
    <dgm:pt modelId="{269FEA65-9661-4F29-8DB4-07773CAEF90F}" type="parTrans" cxnId="{336F3E07-F053-4625-AFE2-2CFE915D0806}">
      <dgm:prSet/>
      <dgm:spPr/>
      <dgm:t>
        <a:bodyPr/>
        <a:lstStyle/>
        <a:p>
          <a:endParaRPr lang="en-US"/>
        </a:p>
      </dgm:t>
    </dgm:pt>
    <dgm:pt modelId="{AB9CBF6F-E830-4C2A-A5E7-9F4454DBB3D1}" type="sibTrans" cxnId="{336F3E07-F053-4625-AFE2-2CFE915D0806}">
      <dgm:prSet/>
      <dgm:spPr/>
      <dgm:t>
        <a:bodyPr/>
        <a:lstStyle/>
        <a:p>
          <a:endParaRPr lang="en-US"/>
        </a:p>
      </dgm:t>
    </dgm:pt>
    <dgm:pt modelId="{59B47FB1-25AB-224A-8511-8D1862599FAE}" type="pres">
      <dgm:prSet presAssocID="{8C3C0CB8-2F1F-4BAF-8928-CA4D33050A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B7E538-5726-6544-990B-4DDB249ADC00}" type="pres">
      <dgm:prSet presAssocID="{CF3B9B5D-4DAB-40DE-8124-116C83DBDCAD}" presName="root1" presStyleCnt="0"/>
      <dgm:spPr/>
    </dgm:pt>
    <dgm:pt modelId="{EE38F9F3-6403-E142-AD4A-EC9E9019094C}" type="pres">
      <dgm:prSet presAssocID="{CF3B9B5D-4DAB-40DE-8124-116C83DBDCAD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8B94B6-93A5-5341-8E4A-0A1AF45D8101}" type="pres">
      <dgm:prSet presAssocID="{CF3B9B5D-4DAB-40DE-8124-116C83DBDCAD}" presName="level2hierChild" presStyleCnt="0"/>
      <dgm:spPr/>
    </dgm:pt>
    <dgm:pt modelId="{55AFF9FD-2D06-694E-B65A-250BD1462A18}" type="pres">
      <dgm:prSet presAssocID="{C52E9EE1-C008-4DD6-84F3-DE95C0C38EF6}" presName="root1" presStyleCnt="0"/>
      <dgm:spPr/>
    </dgm:pt>
    <dgm:pt modelId="{B5C39B7D-4ACE-914C-95DF-58BE32951DE6}" type="pres">
      <dgm:prSet presAssocID="{C52E9EE1-C008-4DD6-84F3-DE95C0C38EF6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E07EC-BA18-9D47-A521-E421AB31112F}" type="pres">
      <dgm:prSet presAssocID="{C52E9EE1-C008-4DD6-84F3-DE95C0C38EF6}" presName="level2hierChild" presStyleCnt="0"/>
      <dgm:spPr/>
    </dgm:pt>
    <dgm:pt modelId="{27694BAC-797B-1640-81EE-03BF171EF34E}" type="pres">
      <dgm:prSet presAssocID="{3FFE9540-2E98-4B72-8849-37E0547EFA22}" presName="root1" presStyleCnt="0"/>
      <dgm:spPr/>
    </dgm:pt>
    <dgm:pt modelId="{65C61598-508F-F945-A10F-85D8E94DA81D}" type="pres">
      <dgm:prSet presAssocID="{3FFE9540-2E98-4B72-8849-37E0547EFA22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4AF494-E2F7-2749-8478-3A13BA7AFED8}" type="pres">
      <dgm:prSet presAssocID="{3FFE9540-2E98-4B72-8849-37E0547EFA22}" presName="level2hierChild" presStyleCnt="0"/>
      <dgm:spPr/>
    </dgm:pt>
  </dgm:ptLst>
  <dgm:cxnLst>
    <dgm:cxn modelId="{96600A68-7B8A-FC45-94BF-826B9D1A774F}" type="presOf" srcId="{CF3B9B5D-4DAB-40DE-8124-116C83DBDCAD}" destId="{EE38F9F3-6403-E142-AD4A-EC9E9019094C}" srcOrd="0" destOrd="0" presId="urn:microsoft.com/office/officeart/2005/8/layout/hierarchy2"/>
    <dgm:cxn modelId="{14410B06-63EB-9F4C-BE98-89F5AC64A0B6}" type="presOf" srcId="{8C3C0CB8-2F1F-4BAF-8928-CA4D33050A04}" destId="{59B47FB1-25AB-224A-8511-8D1862599FAE}" srcOrd="0" destOrd="0" presId="urn:microsoft.com/office/officeart/2005/8/layout/hierarchy2"/>
    <dgm:cxn modelId="{336F3E07-F053-4625-AFE2-2CFE915D0806}" srcId="{8C3C0CB8-2F1F-4BAF-8928-CA4D33050A04}" destId="{3FFE9540-2E98-4B72-8849-37E0547EFA22}" srcOrd="2" destOrd="0" parTransId="{269FEA65-9661-4F29-8DB4-07773CAEF90F}" sibTransId="{AB9CBF6F-E830-4C2A-A5E7-9F4454DBB3D1}"/>
    <dgm:cxn modelId="{42ADC808-3ED1-4BF9-AE15-42F79A3081FB}" srcId="{8C3C0CB8-2F1F-4BAF-8928-CA4D33050A04}" destId="{CF3B9B5D-4DAB-40DE-8124-116C83DBDCAD}" srcOrd="0" destOrd="0" parTransId="{6EEF9747-E4F9-4486-92D0-F9D73D170F8D}" sibTransId="{680476A9-E406-4858-A6C2-2048FFA3B9F7}"/>
    <dgm:cxn modelId="{C300D760-1A43-CC4C-A4FF-04E4077AC054}" type="presOf" srcId="{C52E9EE1-C008-4DD6-84F3-DE95C0C38EF6}" destId="{B5C39B7D-4ACE-914C-95DF-58BE32951DE6}" srcOrd="0" destOrd="0" presId="urn:microsoft.com/office/officeart/2005/8/layout/hierarchy2"/>
    <dgm:cxn modelId="{657754E9-FB59-7F4B-8E97-4D0DE26ACDBA}" type="presOf" srcId="{3FFE9540-2E98-4B72-8849-37E0547EFA22}" destId="{65C61598-508F-F945-A10F-85D8E94DA81D}" srcOrd="0" destOrd="0" presId="urn:microsoft.com/office/officeart/2005/8/layout/hierarchy2"/>
    <dgm:cxn modelId="{E861FF60-CE71-423A-8C16-ED6D1A8A4A1C}" srcId="{8C3C0CB8-2F1F-4BAF-8928-CA4D33050A04}" destId="{C52E9EE1-C008-4DD6-84F3-DE95C0C38EF6}" srcOrd="1" destOrd="0" parTransId="{3BC00399-4F8A-42F2-906E-2D8AF8262C0F}" sibTransId="{7218BDBE-991D-4DBA-9660-C5C21B47A85E}"/>
    <dgm:cxn modelId="{3408258B-B6EE-8249-B582-D073089D351D}" type="presParOf" srcId="{59B47FB1-25AB-224A-8511-8D1862599FAE}" destId="{9FB7E538-5726-6544-990B-4DDB249ADC00}" srcOrd="0" destOrd="0" presId="urn:microsoft.com/office/officeart/2005/8/layout/hierarchy2"/>
    <dgm:cxn modelId="{3B9A81E8-189E-B540-9312-9AA85DC15C70}" type="presParOf" srcId="{9FB7E538-5726-6544-990B-4DDB249ADC00}" destId="{EE38F9F3-6403-E142-AD4A-EC9E9019094C}" srcOrd="0" destOrd="0" presId="urn:microsoft.com/office/officeart/2005/8/layout/hierarchy2"/>
    <dgm:cxn modelId="{7514DD97-A83D-C747-8174-F741771F3C9B}" type="presParOf" srcId="{9FB7E538-5726-6544-990B-4DDB249ADC00}" destId="{D18B94B6-93A5-5341-8E4A-0A1AF45D8101}" srcOrd="1" destOrd="0" presId="urn:microsoft.com/office/officeart/2005/8/layout/hierarchy2"/>
    <dgm:cxn modelId="{FA17A334-BD2E-C640-ACD9-C4D927A998CE}" type="presParOf" srcId="{59B47FB1-25AB-224A-8511-8D1862599FAE}" destId="{55AFF9FD-2D06-694E-B65A-250BD1462A18}" srcOrd="1" destOrd="0" presId="urn:microsoft.com/office/officeart/2005/8/layout/hierarchy2"/>
    <dgm:cxn modelId="{13AF0497-273C-E84B-BFDF-064AD01A5B57}" type="presParOf" srcId="{55AFF9FD-2D06-694E-B65A-250BD1462A18}" destId="{B5C39B7D-4ACE-914C-95DF-58BE32951DE6}" srcOrd="0" destOrd="0" presId="urn:microsoft.com/office/officeart/2005/8/layout/hierarchy2"/>
    <dgm:cxn modelId="{ABFF70AE-F231-DC4D-B9E3-E4CE50A5B1E1}" type="presParOf" srcId="{55AFF9FD-2D06-694E-B65A-250BD1462A18}" destId="{396E07EC-BA18-9D47-A521-E421AB31112F}" srcOrd="1" destOrd="0" presId="urn:microsoft.com/office/officeart/2005/8/layout/hierarchy2"/>
    <dgm:cxn modelId="{21D246D4-E4AE-3A4B-BEC2-3A259AFE2223}" type="presParOf" srcId="{59B47FB1-25AB-224A-8511-8D1862599FAE}" destId="{27694BAC-797B-1640-81EE-03BF171EF34E}" srcOrd="2" destOrd="0" presId="urn:microsoft.com/office/officeart/2005/8/layout/hierarchy2"/>
    <dgm:cxn modelId="{A5685ABE-9B1B-A143-8008-E8E0281E619B}" type="presParOf" srcId="{27694BAC-797B-1640-81EE-03BF171EF34E}" destId="{65C61598-508F-F945-A10F-85D8E94DA81D}" srcOrd="0" destOrd="0" presId="urn:microsoft.com/office/officeart/2005/8/layout/hierarchy2"/>
    <dgm:cxn modelId="{C954DCE0-4598-1348-8836-C339CA0BE2CE}" type="presParOf" srcId="{27694BAC-797B-1640-81EE-03BF171EF34E}" destId="{464AF494-E2F7-2749-8478-3A13BA7AFED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A226C-08A4-48BF-9E25-E8D01A65F4FC}" type="doc">
      <dgm:prSet loTypeId="urn:microsoft.com/office/officeart/2005/8/layout/hierarchy3" loCatId="Inbo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4C968-28FD-467F-A1D8-9D2EF62D6CC2}">
      <dgm:prSet/>
      <dgm:spPr/>
      <dgm:t>
        <a:bodyPr/>
        <a:lstStyle/>
        <a:p>
          <a:r>
            <a:rPr lang="es-ES_tradnl" noProof="0" dirty="0"/>
            <a:t>Autentico</a:t>
          </a:r>
        </a:p>
      </dgm:t>
    </dgm:pt>
    <dgm:pt modelId="{97F5A43E-B1F0-4228-9311-23FD09AE0F67}" type="parTrans" cxnId="{2F8D46B6-860A-4D88-9959-1B00426A4DF3}">
      <dgm:prSet/>
      <dgm:spPr/>
      <dgm:t>
        <a:bodyPr/>
        <a:lstStyle/>
        <a:p>
          <a:endParaRPr lang="en-US"/>
        </a:p>
      </dgm:t>
    </dgm:pt>
    <dgm:pt modelId="{812A56EF-FF75-4556-AEDD-DFA6B2F17BAE}" type="sibTrans" cxnId="{2F8D46B6-860A-4D88-9959-1B00426A4DF3}">
      <dgm:prSet/>
      <dgm:spPr/>
      <dgm:t>
        <a:bodyPr/>
        <a:lstStyle/>
        <a:p>
          <a:endParaRPr lang="en-US"/>
        </a:p>
      </dgm:t>
    </dgm:pt>
    <dgm:pt modelId="{F844FC37-7B0A-4940-98B7-42A4705A2FBD}">
      <dgm:prSet/>
      <dgm:spPr/>
      <dgm:t>
        <a:bodyPr/>
        <a:lstStyle/>
        <a:p>
          <a:r>
            <a:rPr lang="es-ES_tradnl" noProof="0" dirty="0"/>
            <a:t>Automóvil</a:t>
          </a:r>
        </a:p>
      </dgm:t>
    </dgm:pt>
    <dgm:pt modelId="{7DB1988D-168D-4C9F-B8A3-EAF66558B30F}" type="parTrans" cxnId="{5AD1370B-CF56-4B46-B4AF-5F337645320F}">
      <dgm:prSet/>
      <dgm:spPr/>
      <dgm:t>
        <a:bodyPr/>
        <a:lstStyle/>
        <a:p>
          <a:endParaRPr lang="en-US"/>
        </a:p>
      </dgm:t>
    </dgm:pt>
    <dgm:pt modelId="{5BD725AF-2555-497C-8166-87A3E8BDEACB}" type="sibTrans" cxnId="{5AD1370B-CF56-4B46-B4AF-5F337645320F}">
      <dgm:prSet/>
      <dgm:spPr/>
      <dgm:t>
        <a:bodyPr/>
        <a:lstStyle/>
        <a:p>
          <a:endParaRPr lang="en-US"/>
        </a:p>
      </dgm:t>
    </dgm:pt>
    <dgm:pt modelId="{AB60F645-B465-4E5F-A2D2-DF304C913E4F}">
      <dgm:prSet/>
      <dgm:spPr/>
      <dgm:t>
        <a:bodyPr/>
        <a:lstStyle/>
        <a:p>
          <a:r>
            <a:rPr lang="es-ES_tradnl" noProof="0" dirty="0"/>
            <a:t>Autonomía</a:t>
          </a:r>
        </a:p>
      </dgm:t>
    </dgm:pt>
    <dgm:pt modelId="{2B137050-FB78-4F51-B041-98A24AAF3F5D}" type="parTrans" cxnId="{05AD270E-14FC-44C3-948A-838AA75DB372}">
      <dgm:prSet/>
      <dgm:spPr/>
      <dgm:t>
        <a:bodyPr/>
        <a:lstStyle/>
        <a:p>
          <a:endParaRPr lang="en-US"/>
        </a:p>
      </dgm:t>
    </dgm:pt>
    <dgm:pt modelId="{0E8E86AA-63ED-45E6-ACD4-1F74357AF37F}" type="sibTrans" cxnId="{05AD270E-14FC-44C3-948A-838AA75DB372}">
      <dgm:prSet/>
      <dgm:spPr/>
      <dgm:t>
        <a:bodyPr/>
        <a:lstStyle/>
        <a:p>
          <a:endParaRPr lang="en-US"/>
        </a:p>
      </dgm:t>
    </dgm:pt>
    <dgm:pt modelId="{D3834F5E-0DE7-E94B-BABD-D3D6257FED99}" type="pres">
      <dgm:prSet presAssocID="{1B4A226C-08A4-48BF-9E25-E8D01A65F4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B42D93-2464-814B-B609-AB0C3AB12841}" type="pres">
      <dgm:prSet presAssocID="{EEE4C968-28FD-467F-A1D8-9D2EF62D6CC2}" presName="root" presStyleCnt="0"/>
      <dgm:spPr/>
    </dgm:pt>
    <dgm:pt modelId="{05ACBC12-8070-1E49-87C5-D109B8B52C27}" type="pres">
      <dgm:prSet presAssocID="{EEE4C968-28FD-467F-A1D8-9D2EF62D6CC2}" presName="rootComposite" presStyleCnt="0"/>
      <dgm:spPr/>
    </dgm:pt>
    <dgm:pt modelId="{1F4BD2E3-62EB-664D-87FE-CA7B9DA739BB}" type="pres">
      <dgm:prSet presAssocID="{EEE4C968-28FD-467F-A1D8-9D2EF62D6CC2}" presName="rootText" presStyleLbl="node1" presStyleIdx="0" presStyleCnt="3"/>
      <dgm:spPr/>
      <dgm:t>
        <a:bodyPr/>
        <a:lstStyle/>
        <a:p>
          <a:endParaRPr lang="en-US"/>
        </a:p>
      </dgm:t>
    </dgm:pt>
    <dgm:pt modelId="{65964D5B-2BF9-5445-B36F-BA15DDF311D0}" type="pres">
      <dgm:prSet presAssocID="{EEE4C968-28FD-467F-A1D8-9D2EF62D6CC2}" presName="rootConnector" presStyleLbl="node1" presStyleIdx="0" presStyleCnt="3"/>
      <dgm:spPr/>
      <dgm:t>
        <a:bodyPr/>
        <a:lstStyle/>
        <a:p>
          <a:endParaRPr lang="en-US"/>
        </a:p>
      </dgm:t>
    </dgm:pt>
    <dgm:pt modelId="{E09529C6-9D0F-FB4B-B723-0B3B191E81C6}" type="pres">
      <dgm:prSet presAssocID="{EEE4C968-28FD-467F-A1D8-9D2EF62D6CC2}" presName="childShape" presStyleCnt="0"/>
      <dgm:spPr/>
    </dgm:pt>
    <dgm:pt modelId="{0E029D08-394F-1F4A-ABB1-DCF3B788EE14}" type="pres">
      <dgm:prSet presAssocID="{F844FC37-7B0A-4940-98B7-42A4705A2FBD}" presName="root" presStyleCnt="0"/>
      <dgm:spPr/>
    </dgm:pt>
    <dgm:pt modelId="{91B63B66-E8AA-E84E-9BEE-6D14DCD643C8}" type="pres">
      <dgm:prSet presAssocID="{F844FC37-7B0A-4940-98B7-42A4705A2FBD}" presName="rootComposite" presStyleCnt="0"/>
      <dgm:spPr/>
    </dgm:pt>
    <dgm:pt modelId="{FC5D8216-C331-0542-B7BC-2CA38C660057}" type="pres">
      <dgm:prSet presAssocID="{F844FC37-7B0A-4940-98B7-42A4705A2FBD}" presName="rootText" presStyleLbl="node1" presStyleIdx="1" presStyleCnt="3"/>
      <dgm:spPr/>
      <dgm:t>
        <a:bodyPr/>
        <a:lstStyle/>
        <a:p>
          <a:endParaRPr lang="en-US"/>
        </a:p>
      </dgm:t>
    </dgm:pt>
    <dgm:pt modelId="{84211137-721A-9643-A893-5298CD312741}" type="pres">
      <dgm:prSet presAssocID="{F844FC37-7B0A-4940-98B7-42A4705A2FBD}" presName="rootConnector" presStyleLbl="node1" presStyleIdx="1" presStyleCnt="3"/>
      <dgm:spPr/>
      <dgm:t>
        <a:bodyPr/>
        <a:lstStyle/>
        <a:p>
          <a:endParaRPr lang="en-US"/>
        </a:p>
      </dgm:t>
    </dgm:pt>
    <dgm:pt modelId="{C567680B-AE2F-3944-AD60-9550242D07ED}" type="pres">
      <dgm:prSet presAssocID="{F844FC37-7B0A-4940-98B7-42A4705A2FBD}" presName="childShape" presStyleCnt="0"/>
      <dgm:spPr/>
    </dgm:pt>
    <dgm:pt modelId="{BF6B3DF4-4CEB-9542-B45A-31AF79702189}" type="pres">
      <dgm:prSet presAssocID="{AB60F645-B465-4E5F-A2D2-DF304C913E4F}" presName="root" presStyleCnt="0"/>
      <dgm:spPr/>
    </dgm:pt>
    <dgm:pt modelId="{DB8C375C-C8A7-F149-836F-E166E7C9B076}" type="pres">
      <dgm:prSet presAssocID="{AB60F645-B465-4E5F-A2D2-DF304C913E4F}" presName="rootComposite" presStyleCnt="0"/>
      <dgm:spPr/>
    </dgm:pt>
    <dgm:pt modelId="{396D1FB8-DA2A-9747-85DE-B67533CF8C1A}" type="pres">
      <dgm:prSet presAssocID="{AB60F645-B465-4E5F-A2D2-DF304C913E4F}" presName="rootText" presStyleLbl="node1" presStyleIdx="2" presStyleCnt="3"/>
      <dgm:spPr/>
      <dgm:t>
        <a:bodyPr/>
        <a:lstStyle/>
        <a:p>
          <a:endParaRPr lang="en-US"/>
        </a:p>
      </dgm:t>
    </dgm:pt>
    <dgm:pt modelId="{8DC5B6DF-A251-C24A-920E-F035C89C68E7}" type="pres">
      <dgm:prSet presAssocID="{AB60F645-B465-4E5F-A2D2-DF304C913E4F}" presName="rootConnector" presStyleLbl="node1" presStyleIdx="2" presStyleCnt="3"/>
      <dgm:spPr/>
      <dgm:t>
        <a:bodyPr/>
        <a:lstStyle/>
        <a:p>
          <a:endParaRPr lang="en-US"/>
        </a:p>
      </dgm:t>
    </dgm:pt>
    <dgm:pt modelId="{E0AAA4AB-69DB-6D4D-86AE-E0800B492722}" type="pres">
      <dgm:prSet presAssocID="{AB60F645-B465-4E5F-A2D2-DF304C913E4F}" presName="childShape" presStyleCnt="0"/>
      <dgm:spPr/>
    </dgm:pt>
  </dgm:ptLst>
  <dgm:cxnLst>
    <dgm:cxn modelId="{65F0BF69-ACBA-1A4C-AD05-DF0BBC79C9D5}" type="presOf" srcId="{F844FC37-7B0A-4940-98B7-42A4705A2FBD}" destId="{FC5D8216-C331-0542-B7BC-2CA38C660057}" srcOrd="0" destOrd="0" presId="urn:microsoft.com/office/officeart/2005/8/layout/hierarchy3"/>
    <dgm:cxn modelId="{CE3216FA-4949-8844-8AF5-F4B96CE9BD80}" type="presOf" srcId="{F844FC37-7B0A-4940-98B7-42A4705A2FBD}" destId="{84211137-721A-9643-A893-5298CD312741}" srcOrd="1" destOrd="0" presId="urn:microsoft.com/office/officeart/2005/8/layout/hierarchy3"/>
    <dgm:cxn modelId="{FC8968B4-CF84-4044-B3EA-F2D9BBDAF891}" type="presOf" srcId="{EEE4C968-28FD-467F-A1D8-9D2EF62D6CC2}" destId="{65964D5B-2BF9-5445-B36F-BA15DDF311D0}" srcOrd="1" destOrd="0" presId="urn:microsoft.com/office/officeart/2005/8/layout/hierarchy3"/>
    <dgm:cxn modelId="{88A69F18-D47B-6A45-932C-3BD239C60C22}" type="presOf" srcId="{AB60F645-B465-4E5F-A2D2-DF304C913E4F}" destId="{396D1FB8-DA2A-9747-85DE-B67533CF8C1A}" srcOrd="0" destOrd="0" presId="urn:microsoft.com/office/officeart/2005/8/layout/hierarchy3"/>
    <dgm:cxn modelId="{2F8D46B6-860A-4D88-9959-1B00426A4DF3}" srcId="{1B4A226C-08A4-48BF-9E25-E8D01A65F4FC}" destId="{EEE4C968-28FD-467F-A1D8-9D2EF62D6CC2}" srcOrd="0" destOrd="0" parTransId="{97F5A43E-B1F0-4228-9311-23FD09AE0F67}" sibTransId="{812A56EF-FF75-4556-AEDD-DFA6B2F17BAE}"/>
    <dgm:cxn modelId="{5AD1370B-CF56-4B46-B4AF-5F337645320F}" srcId="{1B4A226C-08A4-48BF-9E25-E8D01A65F4FC}" destId="{F844FC37-7B0A-4940-98B7-42A4705A2FBD}" srcOrd="1" destOrd="0" parTransId="{7DB1988D-168D-4C9F-B8A3-EAF66558B30F}" sibTransId="{5BD725AF-2555-497C-8166-87A3E8BDEACB}"/>
    <dgm:cxn modelId="{FBD39FA9-52F3-EB4A-ACAB-19B4BE9FB87E}" type="presOf" srcId="{AB60F645-B465-4E5F-A2D2-DF304C913E4F}" destId="{8DC5B6DF-A251-C24A-920E-F035C89C68E7}" srcOrd="1" destOrd="0" presId="urn:microsoft.com/office/officeart/2005/8/layout/hierarchy3"/>
    <dgm:cxn modelId="{05AD270E-14FC-44C3-948A-838AA75DB372}" srcId="{1B4A226C-08A4-48BF-9E25-E8D01A65F4FC}" destId="{AB60F645-B465-4E5F-A2D2-DF304C913E4F}" srcOrd="2" destOrd="0" parTransId="{2B137050-FB78-4F51-B041-98A24AAF3F5D}" sibTransId="{0E8E86AA-63ED-45E6-ACD4-1F74357AF37F}"/>
    <dgm:cxn modelId="{33E6832C-E574-264B-8CF1-E20365F346FD}" type="presOf" srcId="{1B4A226C-08A4-48BF-9E25-E8D01A65F4FC}" destId="{D3834F5E-0DE7-E94B-BABD-D3D6257FED99}" srcOrd="0" destOrd="0" presId="urn:microsoft.com/office/officeart/2005/8/layout/hierarchy3"/>
    <dgm:cxn modelId="{33C3C972-8C89-BD49-A489-51ABF2B4A120}" type="presOf" srcId="{EEE4C968-28FD-467F-A1D8-9D2EF62D6CC2}" destId="{1F4BD2E3-62EB-664D-87FE-CA7B9DA739BB}" srcOrd="0" destOrd="0" presId="urn:microsoft.com/office/officeart/2005/8/layout/hierarchy3"/>
    <dgm:cxn modelId="{9AC6F846-E37F-3B4F-B93F-761E95909E79}" type="presParOf" srcId="{D3834F5E-0DE7-E94B-BABD-D3D6257FED99}" destId="{D6B42D93-2464-814B-B609-AB0C3AB12841}" srcOrd="0" destOrd="0" presId="urn:microsoft.com/office/officeart/2005/8/layout/hierarchy3"/>
    <dgm:cxn modelId="{B94A5556-3019-C049-A793-3457E03E0A06}" type="presParOf" srcId="{D6B42D93-2464-814B-B609-AB0C3AB12841}" destId="{05ACBC12-8070-1E49-87C5-D109B8B52C27}" srcOrd="0" destOrd="0" presId="urn:microsoft.com/office/officeart/2005/8/layout/hierarchy3"/>
    <dgm:cxn modelId="{30053746-B452-CD4B-BCFF-ECE9A6BD762C}" type="presParOf" srcId="{05ACBC12-8070-1E49-87C5-D109B8B52C27}" destId="{1F4BD2E3-62EB-664D-87FE-CA7B9DA739BB}" srcOrd="0" destOrd="0" presId="urn:microsoft.com/office/officeart/2005/8/layout/hierarchy3"/>
    <dgm:cxn modelId="{4A335371-FDF3-2E4B-A668-E8683C5A3FE7}" type="presParOf" srcId="{05ACBC12-8070-1E49-87C5-D109B8B52C27}" destId="{65964D5B-2BF9-5445-B36F-BA15DDF311D0}" srcOrd="1" destOrd="0" presId="urn:microsoft.com/office/officeart/2005/8/layout/hierarchy3"/>
    <dgm:cxn modelId="{FB7CD796-C67E-F440-BFB2-F5A2C9F42512}" type="presParOf" srcId="{D6B42D93-2464-814B-B609-AB0C3AB12841}" destId="{E09529C6-9D0F-FB4B-B723-0B3B191E81C6}" srcOrd="1" destOrd="0" presId="urn:microsoft.com/office/officeart/2005/8/layout/hierarchy3"/>
    <dgm:cxn modelId="{FA26A4FC-7B35-DE45-9D3E-2860BE4AB2E2}" type="presParOf" srcId="{D3834F5E-0DE7-E94B-BABD-D3D6257FED99}" destId="{0E029D08-394F-1F4A-ABB1-DCF3B788EE14}" srcOrd="1" destOrd="0" presId="urn:microsoft.com/office/officeart/2005/8/layout/hierarchy3"/>
    <dgm:cxn modelId="{F9C1CE07-40BF-6640-BDFE-C791D34197B7}" type="presParOf" srcId="{0E029D08-394F-1F4A-ABB1-DCF3B788EE14}" destId="{91B63B66-E8AA-E84E-9BEE-6D14DCD643C8}" srcOrd="0" destOrd="0" presId="urn:microsoft.com/office/officeart/2005/8/layout/hierarchy3"/>
    <dgm:cxn modelId="{62566ADF-A1EA-864A-AB78-710738A256E0}" type="presParOf" srcId="{91B63B66-E8AA-E84E-9BEE-6D14DCD643C8}" destId="{FC5D8216-C331-0542-B7BC-2CA38C660057}" srcOrd="0" destOrd="0" presId="urn:microsoft.com/office/officeart/2005/8/layout/hierarchy3"/>
    <dgm:cxn modelId="{8ADF74BF-3101-6141-9A47-E6FD2B2F8AB2}" type="presParOf" srcId="{91B63B66-E8AA-E84E-9BEE-6D14DCD643C8}" destId="{84211137-721A-9643-A893-5298CD312741}" srcOrd="1" destOrd="0" presId="urn:microsoft.com/office/officeart/2005/8/layout/hierarchy3"/>
    <dgm:cxn modelId="{3BAD8594-C14D-C34B-AF08-8A5AD15512B1}" type="presParOf" srcId="{0E029D08-394F-1F4A-ABB1-DCF3B788EE14}" destId="{C567680B-AE2F-3944-AD60-9550242D07ED}" srcOrd="1" destOrd="0" presId="urn:microsoft.com/office/officeart/2005/8/layout/hierarchy3"/>
    <dgm:cxn modelId="{E25BEE4C-0045-E54E-8030-8FFA3E5D3B70}" type="presParOf" srcId="{D3834F5E-0DE7-E94B-BABD-D3D6257FED99}" destId="{BF6B3DF4-4CEB-9542-B45A-31AF79702189}" srcOrd="2" destOrd="0" presId="urn:microsoft.com/office/officeart/2005/8/layout/hierarchy3"/>
    <dgm:cxn modelId="{B915F7C8-2B28-9F4A-A147-5410F5D12C17}" type="presParOf" srcId="{BF6B3DF4-4CEB-9542-B45A-31AF79702189}" destId="{DB8C375C-C8A7-F149-836F-E166E7C9B076}" srcOrd="0" destOrd="0" presId="urn:microsoft.com/office/officeart/2005/8/layout/hierarchy3"/>
    <dgm:cxn modelId="{657549B7-8E5E-BC42-8138-323426DD24CD}" type="presParOf" srcId="{DB8C375C-C8A7-F149-836F-E166E7C9B076}" destId="{396D1FB8-DA2A-9747-85DE-B67533CF8C1A}" srcOrd="0" destOrd="0" presId="urn:microsoft.com/office/officeart/2005/8/layout/hierarchy3"/>
    <dgm:cxn modelId="{7A468C43-BA42-924F-8B9D-DA8605137857}" type="presParOf" srcId="{DB8C375C-C8A7-F149-836F-E166E7C9B076}" destId="{8DC5B6DF-A251-C24A-920E-F035C89C68E7}" srcOrd="1" destOrd="0" presId="urn:microsoft.com/office/officeart/2005/8/layout/hierarchy3"/>
    <dgm:cxn modelId="{F22AC67B-4D9A-0446-9E6A-7C19DF2DF3DF}" type="presParOf" srcId="{BF6B3DF4-4CEB-9542-B45A-31AF79702189}" destId="{E0AAA4AB-69DB-6D4D-86AE-E0800B49272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63EF72-EE38-4EDF-B2F6-1AA862CB7CE3}" type="doc">
      <dgm:prSet loTypeId="urn:microsoft.com/office/officeart/2005/8/layout/default" loCatId="Inbox" qsTypeId="urn:microsoft.com/office/officeart/2005/8/quickstyle/simple5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4A19A23C-FBDB-4DE0-959E-1C7DB528431F}">
      <dgm:prSet/>
      <dgm:spPr/>
      <dgm:t>
        <a:bodyPr/>
        <a:lstStyle/>
        <a:p>
          <a:r>
            <a:rPr lang="es-ES_tradnl"/>
            <a:t>Diámetro</a:t>
          </a:r>
          <a:endParaRPr lang="en-US"/>
        </a:p>
      </dgm:t>
    </dgm:pt>
    <dgm:pt modelId="{6926C472-C800-49CC-B301-BF5291A778A7}" type="parTrans" cxnId="{FC34CA32-5D9C-4B12-B40F-0D5E2EE1612F}">
      <dgm:prSet/>
      <dgm:spPr/>
      <dgm:t>
        <a:bodyPr/>
        <a:lstStyle/>
        <a:p>
          <a:endParaRPr lang="en-US"/>
        </a:p>
      </dgm:t>
    </dgm:pt>
    <dgm:pt modelId="{F7127DCA-E639-48A9-8BB3-C7B4C9204EF7}" type="sibTrans" cxnId="{FC34CA32-5D9C-4B12-B40F-0D5E2EE1612F}">
      <dgm:prSet/>
      <dgm:spPr/>
      <dgm:t>
        <a:bodyPr/>
        <a:lstStyle/>
        <a:p>
          <a:endParaRPr lang="en-US"/>
        </a:p>
      </dgm:t>
    </dgm:pt>
    <dgm:pt modelId="{BEC4566C-2526-4AED-8CF9-BF403007A784}">
      <dgm:prSet/>
      <dgm:spPr/>
      <dgm:t>
        <a:bodyPr/>
        <a:lstStyle/>
        <a:p>
          <a:r>
            <a:rPr lang="es-ES_tradnl"/>
            <a:t>Dialogo</a:t>
          </a:r>
          <a:endParaRPr lang="en-US"/>
        </a:p>
      </dgm:t>
    </dgm:pt>
    <dgm:pt modelId="{D8D9E16D-CE8E-46A7-BBD8-BB30AFCA325E}" type="parTrans" cxnId="{849F82F6-C298-402D-82C9-1B0E0AD08FCA}">
      <dgm:prSet/>
      <dgm:spPr/>
      <dgm:t>
        <a:bodyPr/>
        <a:lstStyle/>
        <a:p>
          <a:endParaRPr lang="en-US"/>
        </a:p>
      </dgm:t>
    </dgm:pt>
    <dgm:pt modelId="{C0567386-D15D-41C1-A86B-003F2F0FAE08}" type="sibTrans" cxnId="{849F82F6-C298-402D-82C9-1B0E0AD08FCA}">
      <dgm:prSet/>
      <dgm:spPr/>
      <dgm:t>
        <a:bodyPr/>
        <a:lstStyle/>
        <a:p>
          <a:endParaRPr lang="en-US"/>
        </a:p>
      </dgm:t>
    </dgm:pt>
    <dgm:pt modelId="{0C6E498E-CE51-4F17-A893-973895EE24B7}">
      <dgm:prSet/>
      <dgm:spPr/>
      <dgm:t>
        <a:bodyPr/>
        <a:lstStyle/>
        <a:p>
          <a:r>
            <a:rPr lang="es-ES_tradnl"/>
            <a:t>diálisis</a:t>
          </a:r>
          <a:endParaRPr lang="en-US"/>
        </a:p>
      </dgm:t>
    </dgm:pt>
    <dgm:pt modelId="{0DB81A65-5B2B-409D-AC51-62B233F21D6F}" type="parTrans" cxnId="{758C34D1-AADB-4F3B-8285-1E037E356D97}">
      <dgm:prSet/>
      <dgm:spPr/>
      <dgm:t>
        <a:bodyPr/>
        <a:lstStyle/>
        <a:p>
          <a:endParaRPr lang="en-US"/>
        </a:p>
      </dgm:t>
    </dgm:pt>
    <dgm:pt modelId="{90C7036B-2A18-4C67-B584-8CD0289D2BFC}" type="sibTrans" cxnId="{758C34D1-AADB-4F3B-8285-1E037E356D97}">
      <dgm:prSet/>
      <dgm:spPr/>
      <dgm:t>
        <a:bodyPr/>
        <a:lstStyle/>
        <a:p>
          <a:endParaRPr lang="en-US"/>
        </a:p>
      </dgm:t>
    </dgm:pt>
    <dgm:pt modelId="{3371E558-B5FA-4341-8FC5-6BE4F823AFFA}" type="pres">
      <dgm:prSet presAssocID="{5663EF72-EE38-4EDF-B2F6-1AA862CB7C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43702-50CF-7249-AB6A-3CC49BB49C2C}" type="pres">
      <dgm:prSet presAssocID="{4A19A23C-FBDB-4DE0-959E-1C7DB52843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9AB8-B985-7348-81C9-4B6954433A05}" type="pres">
      <dgm:prSet presAssocID="{F7127DCA-E639-48A9-8BB3-C7B4C9204EF7}" presName="sibTrans" presStyleCnt="0"/>
      <dgm:spPr/>
    </dgm:pt>
    <dgm:pt modelId="{00433119-63E9-1E4A-BF68-307BE0F151B9}" type="pres">
      <dgm:prSet presAssocID="{BEC4566C-2526-4AED-8CF9-BF403007A7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03BB6-EF94-C54E-A16A-A9CA4EC657B5}" type="pres">
      <dgm:prSet presAssocID="{C0567386-D15D-41C1-A86B-003F2F0FAE08}" presName="sibTrans" presStyleCnt="0"/>
      <dgm:spPr/>
    </dgm:pt>
    <dgm:pt modelId="{9E12B80D-D081-0347-A924-623AA85628F2}" type="pres">
      <dgm:prSet presAssocID="{0C6E498E-CE51-4F17-A893-973895EE24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9F82F6-C298-402D-82C9-1B0E0AD08FCA}" srcId="{5663EF72-EE38-4EDF-B2F6-1AA862CB7CE3}" destId="{BEC4566C-2526-4AED-8CF9-BF403007A784}" srcOrd="1" destOrd="0" parTransId="{D8D9E16D-CE8E-46A7-BBD8-BB30AFCA325E}" sibTransId="{C0567386-D15D-41C1-A86B-003F2F0FAE08}"/>
    <dgm:cxn modelId="{9484335C-8AFE-5142-9958-022A2344548F}" type="presOf" srcId="{0C6E498E-CE51-4F17-A893-973895EE24B7}" destId="{9E12B80D-D081-0347-A924-623AA85628F2}" srcOrd="0" destOrd="0" presId="urn:microsoft.com/office/officeart/2005/8/layout/default"/>
    <dgm:cxn modelId="{CC4F86DD-7A7E-D94B-B4D6-1C05E52AEE05}" type="presOf" srcId="{4A19A23C-FBDB-4DE0-959E-1C7DB528431F}" destId="{BC343702-50CF-7249-AB6A-3CC49BB49C2C}" srcOrd="0" destOrd="0" presId="urn:microsoft.com/office/officeart/2005/8/layout/default"/>
    <dgm:cxn modelId="{FC34CA32-5D9C-4B12-B40F-0D5E2EE1612F}" srcId="{5663EF72-EE38-4EDF-B2F6-1AA862CB7CE3}" destId="{4A19A23C-FBDB-4DE0-959E-1C7DB528431F}" srcOrd="0" destOrd="0" parTransId="{6926C472-C800-49CC-B301-BF5291A778A7}" sibTransId="{F7127DCA-E639-48A9-8BB3-C7B4C9204EF7}"/>
    <dgm:cxn modelId="{35F606CA-755D-CD44-8A8B-E4F15BF538E8}" type="presOf" srcId="{BEC4566C-2526-4AED-8CF9-BF403007A784}" destId="{00433119-63E9-1E4A-BF68-307BE0F151B9}" srcOrd="0" destOrd="0" presId="urn:microsoft.com/office/officeart/2005/8/layout/default"/>
    <dgm:cxn modelId="{F8FDF157-3716-C245-BB26-79431EDD2961}" type="presOf" srcId="{5663EF72-EE38-4EDF-B2F6-1AA862CB7CE3}" destId="{3371E558-B5FA-4341-8FC5-6BE4F823AFFA}" srcOrd="0" destOrd="0" presId="urn:microsoft.com/office/officeart/2005/8/layout/default"/>
    <dgm:cxn modelId="{758C34D1-AADB-4F3B-8285-1E037E356D97}" srcId="{5663EF72-EE38-4EDF-B2F6-1AA862CB7CE3}" destId="{0C6E498E-CE51-4F17-A893-973895EE24B7}" srcOrd="2" destOrd="0" parTransId="{0DB81A65-5B2B-409D-AC51-62B233F21D6F}" sibTransId="{90C7036B-2A18-4C67-B584-8CD0289D2BFC}"/>
    <dgm:cxn modelId="{31E16B86-9F45-9948-AC22-C4F9FF84C6F3}" type="presParOf" srcId="{3371E558-B5FA-4341-8FC5-6BE4F823AFFA}" destId="{BC343702-50CF-7249-AB6A-3CC49BB49C2C}" srcOrd="0" destOrd="0" presId="urn:microsoft.com/office/officeart/2005/8/layout/default"/>
    <dgm:cxn modelId="{ECE713AD-5039-BD49-A637-D46DDE45063A}" type="presParOf" srcId="{3371E558-B5FA-4341-8FC5-6BE4F823AFFA}" destId="{CE929AB8-B985-7348-81C9-4B6954433A05}" srcOrd="1" destOrd="0" presId="urn:microsoft.com/office/officeart/2005/8/layout/default"/>
    <dgm:cxn modelId="{70FBDBC7-6025-8A4F-96E5-EAE016C78626}" type="presParOf" srcId="{3371E558-B5FA-4341-8FC5-6BE4F823AFFA}" destId="{00433119-63E9-1E4A-BF68-307BE0F151B9}" srcOrd="2" destOrd="0" presId="urn:microsoft.com/office/officeart/2005/8/layout/default"/>
    <dgm:cxn modelId="{6A0CBE9C-E22B-A049-A301-36189B64C1B9}" type="presParOf" srcId="{3371E558-B5FA-4341-8FC5-6BE4F823AFFA}" destId="{A0E03BB6-EF94-C54E-A16A-A9CA4EC657B5}" srcOrd="3" destOrd="0" presId="urn:microsoft.com/office/officeart/2005/8/layout/default"/>
    <dgm:cxn modelId="{AE7F59E5-915D-0943-AF9E-084A87E9F85A}" type="presParOf" srcId="{3371E558-B5FA-4341-8FC5-6BE4F823AFFA}" destId="{9E12B80D-D081-0347-A924-623AA85628F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5D767C-77AF-4246-85C8-512E79B3C2EA}" type="doc">
      <dgm:prSet loTypeId="urn:microsoft.com/office/officeart/2005/8/layout/chevron1" loCatId="Inbox" qsTypeId="urn:microsoft.com/office/officeart/2005/8/quickstyle/simple5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AE16A5CD-DE13-4EAB-8BB2-644C81CC30A4}">
      <dgm:prSet/>
      <dgm:spPr/>
      <dgm:t>
        <a:bodyPr/>
        <a:lstStyle/>
        <a:p>
          <a:r>
            <a:rPr lang="es-ES_tradnl"/>
            <a:t>Hiperinflamación</a:t>
          </a:r>
          <a:endParaRPr lang="en-US"/>
        </a:p>
      </dgm:t>
    </dgm:pt>
    <dgm:pt modelId="{FD4C1397-F316-4E59-9F4C-2F7F3C5DE023}" type="parTrans" cxnId="{5C106FC1-CC06-4287-B133-C403F31C8228}">
      <dgm:prSet/>
      <dgm:spPr/>
      <dgm:t>
        <a:bodyPr/>
        <a:lstStyle/>
        <a:p>
          <a:endParaRPr lang="en-US"/>
        </a:p>
      </dgm:t>
    </dgm:pt>
    <dgm:pt modelId="{DEFEBBA5-D969-41EA-BBB7-DF64D53CB9D3}" type="sibTrans" cxnId="{5C106FC1-CC06-4287-B133-C403F31C8228}">
      <dgm:prSet/>
      <dgm:spPr/>
      <dgm:t>
        <a:bodyPr/>
        <a:lstStyle/>
        <a:p>
          <a:endParaRPr lang="en-US"/>
        </a:p>
      </dgm:t>
    </dgm:pt>
    <dgm:pt modelId="{10C39142-DBA1-4EC1-BE87-BED268875AAA}">
      <dgm:prSet/>
      <dgm:spPr/>
      <dgm:t>
        <a:bodyPr/>
        <a:lstStyle/>
        <a:p>
          <a:r>
            <a:rPr lang="es-ES_tradnl"/>
            <a:t>Hipersecreción</a:t>
          </a:r>
          <a:endParaRPr lang="en-US"/>
        </a:p>
      </dgm:t>
    </dgm:pt>
    <dgm:pt modelId="{8C43F199-FAE1-42E2-AB91-0C8E787A3D72}" type="parTrans" cxnId="{372579EA-DB10-40C1-BB44-847C4CC7B191}">
      <dgm:prSet/>
      <dgm:spPr/>
      <dgm:t>
        <a:bodyPr/>
        <a:lstStyle/>
        <a:p>
          <a:endParaRPr lang="en-US"/>
        </a:p>
      </dgm:t>
    </dgm:pt>
    <dgm:pt modelId="{02013C8F-840F-44E9-BFE8-94F4D9B2DC25}" type="sibTrans" cxnId="{372579EA-DB10-40C1-BB44-847C4CC7B191}">
      <dgm:prSet/>
      <dgm:spPr/>
      <dgm:t>
        <a:bodyPr/>
        <a:lstStyle/>
        <a:p>
          <a:endParaRPr lang="en-US"/>
        </a:p>
      </dgm:t>
    </dgm:pt>
    <dgm:pt modelId="{B2A969A2-966D-4029-8013-FA537DB81102}">
      <dgm:prSet/>
      <dgm:spPr/>
      <dgm:t>
        <a:bodyPr/>
        <a:lstStyle/>
        <a:p>
          <a:r>
            <a:rPr lang="es-ES_tradnl"/>
            <a:t>hipermercado</a:t>
          </a:r>
          <a:endParaRPr lang="en-US"/>
        </a:p>
      </dgm:t>
    </dgm:pt>
    <dgm:pt modelId="{B4C7D689-8345-426D-BAEE-22D3182135E4}" type="parTrans" cxnId="{12CDFD88-94BB-419A-A175-E8995255F539}">
      <dgm:prSet/>
      <dgm:spPr/>
      <dgm:t>
        <a:bodyPr/>
        <a:lstStyle/>
        <a:p>
          <a:endParaRPr lang="en-US"/>
        </a:p>
      </dgm:t>
    </dgm:pt>
    <dgm:pt modelId="{1A7140D1-2E3A-4EA1-B221-594EC974B5A4}" type="sibTrans" cxnId="{12CDFD88-94BB-419A-A175-E8995255F539}">
      <dgm:prSet/>
      <dgm:spPr/>
      <dgm:t>
        <a:bodyPr/>
        <a:lstStyle/>
        <a:p>
          <a:endParaRPr lang="en-US"/>
        </a:p>
      </dgm:t>
    </dgm:pt>
    <dgm:pt modelId="{555026B7-AA28-B745-90C4-7E348AFB206A}" type="pres">
      <dgm:prSet presAssocID="{B75D767C-77AF-4246-85C8-512E79B3C2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F054F-5AA2-774A-8DBF-CA852EB53D9E}" type="pres">
      <dgm:prSet presAssocID="{AE16A5CD-DE13-4EAB-8BB2-644C81CC30A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2F72F-EA94-D242-B9B1-D88A2F8CDE11}" type="pres">
      <dgm:prSet presAssocID="{DEFEBBA5-D969-41EA-BBB7-DF64D53CB9D3}" presName="parTxOnlySpace" presStyleCnt="0"/>
      <dgm:spPr/>
    </dgm:pt>
    <dgm:pt modelId="{57E6B323-C210-0A48-8B43-E0D9D97F1C1E}" type="pres">
      <dgm:prSet presAssocID="{10C39142-DBA1-4EC1-BE87-BED268875AA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100DF-CCAD-E344-A27D-E77A644B4733}" type="pres">
      <dgm:prSet presAssocID="{02013C8F-840F-44E9-BFE8-94F4D9B2DC25}" presName="parTxOnlySpace" presStyleCnt="0"/>
      <dgm:spPr/>
    </dgm:pt>
    <dgm:pt modelId="{A2E6BDFD-A104-5D47-90D2-B64F6DE090A0}" type="pres">
      <dgm:prSet presAssocID="{B2A969A2-966D-4029-8013-FA537DB8110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579EA-DB10-40C1-BB44-847C4CC7B191}" srcId="{B75D767C-77AF-4246-85C8-512E79B3C2EA}" destId="{10C39142-DBA1-4EC1-BE87-BED268875AAA}" srcOrd="1" destOrd="0" parTransId="{8C43F199-FAE1-42E2-AB91-0C8E787A3D72}" sibTransId="{02013C8F-840F-44E9-BFE8-94F4D9B2DC25}"/>
    <dgm:cxn modelId="{92899FC1-B176-644A-9FC8-D464CC1206FD}" type="presOf" srcId="{B2A969A2-966D-4029-8013-FA537DB81102}" destId="{A2E6BDFD-A104-5D47-90D2-B64F6DE090A0}" srcOrd="0" destOrd="0" presId="urn:microsoft.com/office/officeart/2005/8/layout/chevron1"/>
    <dgm:cxn modelId="{E2C061F3-3419-094E-A41F-9CB740648299}" type="presOf" srcId="{10C39142-DBA1-4EC1-BE87-BED268875AAA}" destId="{57E6B323-C210-0A48-8B43-E0D9D97F1C1E}" srcOrd="0" destOrd="0" presId="urn:microsoft.com/office/officeart/2005/8/layout/chevron1"/>
    <dgm:cxn modelId="{12CDFD88-94BB-419A-A175-E8995255F539}" srcId="{B75D767C-77AF-4246-85C8-512E79B3C2EA}" destId="{B2A969A2-966D-4029-8013-FA537DB81102}" srcOrd="2" destOrd="0" parTransId="{B4C7D689-8345-426D-BAEE-22D3182135E4}" sibTransId="{1A7140D1-2E3A-4EA1-B221-594EC974B5A4}"/>
    <dgm:cxn modelId="{4F4C21CC-F951-7546-BBC7-7CBDBBEE21F2}" type="presOf" srcId="{B75D767C-77AF-4246-85C8-512E79B3C2EA}" destId="{555026B7-AA28-B745-90C4-7E348AFB206A}" srcOrd="0" destOrd="0" presId="urn:microsoft.com/office/officeart/2005/8/layout/chevron1"/>
    <dgm:cxn modelId="{979EB9CF-0EDD-7746-A9EA-4BB672B89ECA}" type="presOf" srcId="{AE16A5CD-DE13-4EAB-8BB2-644C81CC30A4}" destId="{632F054F-5AA2-774A-8DBF-CA852EB53D9E}" srcOrd="0" destOrd="0" presId="urn:microsoft.com/office/officeart/2005/8/layout/chevron1"/>
    <dgm:cxn modelId="{5C106FC1-CC06-4287-B133-C403F31C8228}" srcId="{B75D767C-77AF-4246-85C8-512E79B3C2EA}" destId="{AE16A5CD-DE13-4EAB-8BB2-644C81CC30A4}" srcOrd="0" destOrd="0" parTransId="{FD4C1397-F316-4E59-9F4C-2F7F3C5DE023}" sibTransId="{DEFEBBA5-D969-41EA-BBB7-DF64D53CB9D3}"/>
    <dgm:cxn modelId="{5C34F466-6829-7B40-B6C6-B1A5B857C383}" type="presParOf" srcId="{555026B7-AA28-B745-90C4-7E348AFB206A}" destId="{632F054F-5AA2-774A-8DBF-CA852EB53D9E}" srcOrd="0" destOrd="0" presId="urn:microsoft.com/office/officeart/2005/8/layout/chevron1"/>
    <dgm:cxn modelId="{5E03E880-A17D-0D4D-AE49-7CD8E135441C}" type="presParOf" srcId="{555026B7-AA28-B745-90C4-7E348AFB206A}" destId="{6672F72F-EA94-D242-B9B1-D88A2F8CDE11}" srcOrd="1" destOrd="0" presId="urn:microsoft.com/office/officeart/2005/8/layout/chevron1"/>
    <dgm:cxn modelId="{88AD130F-BAFA-164A-AB05-B0B6464E94B4}" type="presParOf" srcId="{555026B7-AA28-B745-90C4-7E348AFB206A}" destId="{57E6B323-C210-0A48-8B43-E0D9D97F1C1E}" srcOrd="2" destOrd="0" presId="urn:microsoft.com/office/officeart/2005/8/layout/chevron1"/>
    <dgm:cxn modelId="{A3685E69-F764-964F-BF71-92188C1B96B5}" type="presParOf" srcId="{555026B7-AA28-B745-90C4-7E348AFB206A}" destId="{B23100DF-CCAD-E344-A27D-E77A644B4733}" srcOrd="3" destOrd="0" presId="urn:microsoft.com/office/officeart/2005/8/layout/chevron1"/>
    <dgm:cxn modelId="{97201669-542A-3947-B8B8-4D79FCC1CF34}" type="presParOf" srcId="{555026B7-AA28-B745-90C4-7E348AFB206A}" destId="{A2E6BDFD-A104-5D47-90D2-B64F6DE090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4D7250-154A-4EB2-A374-DDA4D6CB4699}" type="doc">
      <dgm:prSet loTypeId="urn:microsoft.com/office/officeart/2005/8/layout/hierarchy2" loCatId="Inbox" qsTypeId="urn:microsoft.com/office/officeart/2005/8/quickstyle/simple4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FA90DE79-C489-4667-B77F-3802D8C4A4FD}">
      <dgm:prSet/>
      <dgm:spPr/>
      <dgm:t>
        <a:bodyPr/>
        <a:lstStyle/>
        <a:p>
          <a:r>
            <a:rPr lang="es-ES_tradnl" dirty="0"/>
            <a:t>Hipótesis</a:t>
          </a:r>
          <a:endParaRPr lang="en-US" dirty="0"/>
        </a:p>
      </dgm:t>
    </dgm:pt>
    <dgm:pt modelId="{702977E3-18F7-4D05-857A-3E742DB3268F}" type="parTrans" cxnId="{0979BCF7-153E-4737-990F-CAEF1EB29126}">
      <dgm:prSet/>
      <dgm:spPr/>
      <dgm:t>
        <a:bodyPr/>
        <a:lstStyle/>
        <a:p>
          <a:endParaRPr lang="en-US"/>
        </a:p>
      </dgm:t>
    </dgm:pt>
    <dgm:pt modelId="{30FEE4A1-6C37-4B3B-AE86-89E23F395486}" type="sibTrans" cxnId="{0979BCF7-153E-4737-990F-CAEF1EB29126}">
      <dgm:prSet/>
      <dgm:spPr/>
      <dgm:t>
        <a:bodyPr/>
        <a:lstStyle/>
        <a:p>
          <a:endParaRPr lang="en-US"/>
        </a:p>
      </dgm:t>
    </dgm:pt>
    <dgm:pt modelId="{C6824ABE-3C0F-4D9D-913E-B57549961DA2}">
      <dgm:prSet/>
      <dgm:spPr/>
      <dgm:t>
        <a:bodyPr/>
        <a:lstStyle/>
        <a:p>
          <a:r>
            <a:rPr lang="es-ES_tradnl" dirty="0"/>
            <a:t>Hipotérmico</a:t>
          </a:r>
          <a:endParaRPr lang="en-US" dirty="0"/>
        </a:p>
      </dgm:t>
    </dgm:pt>
    <dgm:pt modelId="{DB906920-5C6D-49FD-AFB0-63E9310C7ABE}" type="parTrans" cxnId="{5DB31E3F-4D27-4E22-98B4-2185AC621B8C}">
      <dgm:prSet/>
      <dgm:spPr/>
      <dgm:t>
        <a:bodyPr/>
        <a:lstStyle/>
        <a:p>
          <a:endParaRPr lang="en-US"/>
        </a:p>
      </dgm:t>
    </dgm:pt>
    <dgm:pt modelId="{89BCF642-4CD7-4B04-9D4C-AFD8AA97066C}" type="sibTrans" cxnId="{5DB31E3F-4D27-4E22-98B4-2185AC621B8C}">
      <dgm:prSet/>
      <dgm:spPr/>
      <dgm:t>
        <a:bodyPr/>
        <a:lstStyle/>
        <a:p>
          <a:endParaRPr lang="en-US"/>
        </a:p>
      </dgm:t>
    </dgm:pt>
    <dgm:pt modelId="{A1888E33-0147-41F8-B057-CEDBE6E1405D}">
      <dgm:prSet/>
      <dgm:spPr/>
      <dgm:t>
        <a:bodyPr/>
        <a:lstStyle/>
        <a:p>
          <a:r>
            <a:rPr lang="es-ES_tradnl" dirty="0"/>
            <a:t>hipogeo</a:t>
          </a:r>
          <a:endParaRPr lang="en-US" dirty="0"/>
        </a:p>
      </dgm:t>
    </dgm:pt>
    <dgm:pt modelId="{89F30F4D-637E-4B7E-A285-EC6D9A284DF7}" type="parTrans" cxnId="{8F85059E-1272-49B6-932C-B6BBD10604C9}">
      <dgm:prSet/>
      <dgm:spPr/>
      <dgm:t>
        <a:bodyPr/>
        <a:lstStyle/>
        <a:p>
          <a:endParaRPr lang="en-US"/>
        </a:p>
      </dgm:t>
    </dgm:pt>
    <dgm:pt modelId="{00548E7E-A854-4A76-9FD3-09E7AE066C34}" type="sibTrans" cxnId="{8F85059E-1272-49B6-932C-B6BBD10604C9}">
      <dgm:prSet/>
      <dgm:spPr/>
      <dgm:t>
        <a:bodyPr/>
        <a:lstStyle/>
        <a:p>
          <a:endParaRPr lang="en-US"/>
        </a:p>
      </dgm:t>
    </dgm:pt>
    <dgm:pt modelId="{484A6956-3EF3-8E42-BAF5-9113FBFFF20C}" type="pres">
      <dgm:prSet presAssocID="{BD4D7250-154A-4EB2-A374-DDA4D6CB46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78B75-8B06-4945-8F3C-A1191D11C68B}" type="pres">
      <dgm:prSet presAssocID="{FA90DE79-C489-4667-B77F-3802D8C4A4FD}" presName="root1" presStyleCnt="0"/>
      <dgm:spPr/>
    </dgm:pt>
    <dgm:pt modelId="{77A03CE6-D1AE-5545-BB51-26A80483DA57}" type="pres">
      <dgm:prSet presAssocID="{FA90DE79-C489-4667-B77F-3802D8C4A4FD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DBF5C-F3F6-444A-AB35-FFB106A00EBA}" type="pres">
      <dgm:prSet presAssocID="{FA90DE79-C489-4667-B77F-3802D8C4A4FD}" presName="level2hierChild" presStyleCnt="0"/>
      <dgm:spPr/>
    </dgm:pt>
    <dgm:pt modelId="{43D75B5B-D0D8-DE49-B788-60435614662A}" type="pres">
      <dgm:prSet presAssocID="{C6824ABE-3C0F-4D9D-913E-B57549961DA2}" presName="root1" presStyleCnt="0"/>
      <dgm:spPr/>
    </dgm:pt>
    <dgm:pt modelId="{76A32475-D1EA-B84B-BF6D-30E598D1E1F6}" type="pres">
      <dgm:prSet presAssocID="{C6824ABE-3C0F-4D9D-913E-B57549961DA2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0417D6-FFF5-4C45-8853-58146700E838}" type="pres">
      <dgm:prSet presAssocID="{C6824ABE-3C0F-4D9D-913E-B57549961DA2}" presName="level2hierChild" presStyleCnt="0"/>
      <dgm:spPr/>
    </dgm:pt>
    <dgm:pt modelId="{C75CE156-2ACB-794C-8B38-0B7C59F605C6}" type="pres">
      <dgm:prSet presAssocID="{A1888E33-0147-41F8-B057-CEDBE6E1405D}" presName="root1" presStyleCnt="0"/>
      <dgm:spPr/>
    </dgm:pt>
    <dgm:pt modelId="{74E9D26A-C418-0E4F-BCD5-5904173DD87D}" type="pres">
      <dgm:prSet presAssocID="{A1888E33-0147-41F8-B057-CEDBE6E1405D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F0424-9E1D-EF41-AC36-E1AE3E8FA32D}" type="pres">
      <dgm:prSet presAssocID="{A1888E33-0147-41F8-B057-CEDBE6E1405D}" presName="level2hierChild" presStyleCnt="0"/>
      <dgm:spPr/>
    </dgm:pt>
  </dgm:ptLst>
  <dgm:cxnLst>
    <dgm:cxn modelId="{8E40A760-F61A-B142-BD2D-0C7794F18933}" type="presOf" srcId="{C6824ABE-3C0F-4D9D-913E-B57549961DA2}" destId="{76A32475-D1EA-B84B-BF6D-30E598D1E1F6}" srcOrd="0" destOrd="0" presId="urn:microsoft.com/office/officeart/2005/8/layout/hierarchy2"/>
    <dgm:cxn modelId="{8F85059E-1272-49B6-932C-B6BBD10604C9}" srcId="{BD4D7250-154A-4EB2-A374-DDA4D6CB4699}" destId="{A1888E33-0147-41F8-B057-CEDBE6E1405D}" srcOrd="2" destOrd="0" parTransId="{89F30F4D-637E-4B7E-A285-EC6D9A284DF7}" sibTransId="{00548E7E-A854-4A76-9FD3-09E7AE066C34}"/>
    <dgm:cxn modelId="{56782528-C4A4-B54B-BCB2-AAD5FB83BE91}" type="presOf" srcId="{A1888E33-0147-41F8-B057-CEDBE6E1405D}" destId="{74E9D26A-C418-0E4F-BCD5-5904173DD87D}" srcOrd="0" destOrd="0" presId="urn:microsoft.com/office/officeart/2005/8/layout/hierarchy2"/>
    <dgm:cxn modelId="{5DB31E3F-4D27-4E22-98B4-2185AC621B8C}" srcId="{BD4D7250-154A-4EB2-A374-DDA4D6CB4699}" destId="{C6824ABE-3C0F-4D9D-913E-B57549961DA2}" srcOrd="1" destOrd="0" parTransId="{DB906920-5C6D-49FD-AFB0-63E9310C7ABE}" sibTransId="{89BCF642-4CD7-4B04-9D4C-AFD8AA97066C}"/>
    <dgm:cxn modelId="{397EC81B-6B80-594A-85B0-609C6FE044F0}" type="presOf" srcId="{FA90DE79-C489-4667-B77F-3802D8C4A4FD}" destId="{77A03CE6-D1AE-5545-BB51-26A80483DA57}" srcOrd="0" destOrd="0" presId="urn:microsoft.com/office/officeart/2005/8/layout/hierarchy2"/>
    <dgm:cxn modelId="{0979BCF7-153E-4737-990F-CAEF1EB29126}" srcId="{BD4D7250-154A-4EB2-A374-DDA4D6CB4699}" destId="{FA90DE79-C489-4667-B77F-3802D8C4A4FD}" srcOrd="0" destOrd="0" parTransId="{702977E3-18F7-4D05-857A-3E742DB3268F}" sibTransId="{30FEE4A1-6C37-4B3B-AE86-89E23F395486}"/>
    <dgm:cxn modelId="{E423D7B2-0E76-D745-8086-EAC0AF3560AF}" type="presOf" srcId="{BD4D7250-154A-4EB2-A374-DDA4D6CB4699}" destId="{484A6956-3EF3-8E42-BAF5-9113FBFFF20C}" srcOrd="0" destOrd="0" presId="urn:microsoft.com/office/officeart/2005/8/layout/hierarchy2"/>
    <dgm:cxn modelId="{EC6B8947-3C82-F647-BD30-7C99A9E913D7}" type="presParOf" srcId="{484A6956-3EF3-8E42-BAF5-9113FBFFF20C}" destId="{F5A78B75-8B06-4945-8F3C-A1191D11C68B}" srcOrd="0" destOrd="0" presId="urn:microsoft.com/office/officeart/2005/8/layout/hierarchy2"/>
    <dgm:cxn modelId="{9C9D0DF4-0353-754D-96CA-771F4558E1AF}" type="presParOf" srcId="{F5A78B75-8B06-4945-8F3C-A1191D11C68B}" destId="{77A03CE6-D1AE-5545-BB51-26A80483DA57}" srcOrd="0" destOrd="0" presId="urn:microsoft.com/office/officeart/2005/8/layout/hierarchy2"/>
    <dgm:cxn modelId="{E249B984-24BA-AA43-9D85-282C2A4FCE5B}" type="presParOf" srcId="{F5A78B75-8B06-4945-8F3C-A1191D11C68B}" destId="{940DBF5C-F3F6-444A-AB35-FFB106A00EBA}" srcOrd="1" destOrd="0" presId="urn:microsoft.com/office/officeart/2005/8/layout/hierarchy2"/>
    <dgm:cxn modelId="{92803984-AC0E-2748-B547-622C3F963791}" type="presParOf" srcId="{484A6956-3EF3-8E42-BAF5-9113FBFFF20C}" destId="{43D75B5B-D0D8-DE49-B788-60435614662A}" srcOrd="1" destOrd="0" presId="urn:microsoft.com/office/officeart/2005/8/layout/hierarchy2"/>
    <dgm:cxn modelId="{0570D620-FC0E-E64F-9F82-CD5997519217}" type="presParOf" srcId="{43D75B5B-D0D8-DE49-B788-60435614662A}" destId="{76A32475-D1EA-B84B-BF6D-30E598D1E1F6}" srcOrd="0" destOrd="0" presId="urn:microsoft.com/office/officeart/2005/8/layout/hierarchy2"/>
    <dgm:cxn modelId="{E2475EF4-5552-8B4D-AD97-89B97E921E81}" type="presParOf" srcId="{43D75B5B-D0D8-DE49-B788-60435614662A}" destId="{1E0417D6-FFF5-4C45-8853-58146700E838}" srcOrd="1" destOrd="0" presId="urn:microsoft.com/office/officeart/2005/8/layout/hierarchy2"/>
    <dgm:cxn modelId="{6DAB4E84-61D0-1D46-AD95-663A2BAA7FCF}" type="presParOf" srcId="{484A6956-3EF3-8E42-BAF5-9113FBFFF20C}" destId="{C75CE156-2ACB-794C-8B38-0B7C59F605C6}" srcOrd="2" destOrd="0" presId="urn:microsoft.com/office/officeart/2005/8/layout/hierarchy2"/>
    <dgm:cxn modelId="{C6748C22-C3A0-FE44-A19E-E115F6BEE98D}" type="presParOf" srcId="{C75CE156-2ACB-794C-8B38-0B7C59F605C6}" destId="{74E9D26A-C418-0E4F-BCD5-5904173DD87D}" srcOrd="0" destOrd="0" presId="urn:microsoft.com/office/officeart/2005/8/layout/hierarchy2"/>
    <dgm:cxn modelId="{F93431B3-6159-D347-86A7-6572C6395D40}" type="presParOf" srcId="{C75CE156-2ACB-794C-8B38-0B7C59F605C6}" destId="{46DF0424-9E1D-EF41-AC36-E1AE3E8FA32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E03451-D7C5-4538-8839-7C9D72E846D3}" type="doc">
      <dgm:prSet loTypeId="urn:microsoft.com/office/officeart/2005/8/layout/hierarchy1" loCatId="Inbox" qsTypeId="urn:microsoft.com/office/officeart/2005/8/quickstyle/simple5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AEF00508-2216-4697-A212-8CADD50D242C}">
      <dgm:prSet/>
      <dgm:spPr/>
      <dgm:t>
        <a:bodyPr/>
        <a:lstStyle/>
        <a:p>
          <a:r>
            <a:rPr lang="es-ES_tradnl"/>
            <a:t>Metáfora</a:t>
          </a:r>
          <a:endParaRPr lang="en-US"/>
        </a:p>
      </dgm:t>
    </dgm:pt>
    <dgm:pt modelId="{505DBB6D-92C0-4427-B693-404C7CA5E3B0}" type="parTrans" cxnId="{89B6ABFF-760C-4E32-AC07-57BBCD97486E}">
      <dgm:prSet/>
      <dgm:spPr/>
      <dgm:t>
        <a:bodyPr/>
        <a:lstStyle/>
        <a:p>
          <a:endParaRPr lang="en-US"/>
        </a:p>
      </dgm:t>
    </dgm:pt>
    <dgm:pt modelId="{E858C528-C164-472D-B4FB-26F46145E817}" type="sibTrans" cxnId="{89B6ABFF-760C-4E32-AC07-57BBCD97486E}">
      <dgm:prSet/>
      <dgm:spPr/>
      <dgm:t>
        <a:bodyPr/>
        <a:lstStyle/>
        <a:p>
          <a:endParaRPr lang="en-US"/>
        </a:p>
      </dgm:t>
    </dgm:pt>
    <dgm:pt modelId="{C2D05065-1B58-4BF1-9A8C-3A36D3C01F9E}">
      <dgm:prSet/>
      <dgm:spPr/>
      <dgm:t>
        <a:bodyPr/>
        <a:lstStyle/>
        <a:p>
          <a:r>
            <a:rPr lang="es-ES_tradnl"/>
            <a:t>Metástasis</a:t>
          </a:r>
          <a:endParaRPr lang="en-US"/>
        </a:p>
      </dgm:t>
    </dgm:pt>
    <dgm:pt modelId="{2B8A4B0D-C7E3-4BC3-BE40-55E3159CFD54}" type="parTrans" cxnId="{A779E694-5BDB-4E88-A272-8D2444BF56AF}">
      <dgm:prSet/>
      <dgm:spPr/>
      <dgm:t>
        <a:bodyPr/>
        <a:lstStyle/>
        <a:p>
          <a:endParaRPr lang="en-US"/>
        </a:p>
      </dgm:t>
    </dgm:pt>
    <dgm:pt modelId="{E1368E3E-00D0-4FA0-BB14-B0EC60BC882E}" type="sibTrans" cxnId="{A779E694-5BDB-4E88-A272-8D2444BF56AF}">
      <dgm:prSet/>
      <dgm:spPr/>
      <dgm:t>
        <a:bodyPr/>
        <a:lstStyle/>
        <a:p>
          <a:endParaRPr lang="en-US"/>
        </a:p>
      </dgm:t>
    </dgm:pt>
    <dgm:pt modelId="{432CE11A-BDF3-0844-AC1B-602CCF9514FC}" type="pres">
      <dgm:prSet presAssocID="{5EE03451-D7C5-4538-8839-7C9D72E846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CF5036-C484-B84F-8977-5EFD1F830D88}" type="pres">
      <dgm:prSet presAssocID="{AEF00508-2216-4697-A212-8CADD50D242C}" presName="hierRoot1" presStyleCnt="0"/>
      <dgm:spPr/>
    </dgm:pt>
    <dgm:pt modelId="{0B0F75F5-363A-D84C-8BA5-BF2D66C709AF}" type="pres">
      <dgm:prSet presAssocID="{AEF00508-2216-4697-A212-8CADD50D242C}" presName="composite" presStyleCnt="0"/>
      <dgm:spPr/>
    </dgm:pt>
    <dgm:pt modelId="{DA609E34-22D2-5B42-9CF4-1B45412844E5}" type="pres">
      <dgm:prSet presAssocID="{AEF00508-2216-4697-A212-8CADD50D242C}" presName="background" presStyleLbl="node0" presStyleIdx="0" presStyleCnt="2"/>
      <dgm:spPr/>
    </dgm:pt>
    <dgm:pt modelId="{5CA81FCF-C997-9D44-8695-58C2957E9EF7}" type="pres">
      <dgm:prSet presAssocID="{AEF00508-2216-4697-A212-8CADD50D242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D865BB-85B0-5348-84DF-344549763E72}" type="pres">
      <dgm:prSet presAssocID="{AEF00508-2216-4697-A212-8CADD50D242C}" presName="hierChild2" presStyleCnt="0"/>
      <dgm:spPr/>
    </dgm:pt>
    <dgm:pt modelId="{CDB381E6-34C0-5B48-8FE2-EAAA4D4BBCE1}" type="pres">
      <dgm:prSet presAssocID="{C2D05065-1B58-4BF1-9A8C-3A36D3C01F9E}" presName="hierRoot1" presStyleCnt="0"/>
      <dgm:spPr/>
    </dgm:pt>
    <dgm:pt modelId="{BB1CB5C2-E8CA-0844-AB67-C462AB2C7260}" type="pres">
      <dgm:prSet presAssocID="{C2D05065-1B58-4BF1-9A8C-3A36D3C01F9E}" presName="composite" presStyleCnt="0"/>
      <dgm:spPr/>
    </dgm:pt>
    <dgm:pt modelId="{6D6050C0-3BE7-A940-87BD-3875D9A089BF}" type="pres">
      <dgm:prSet presAssocID="{C2D05065-1B58-4BF1-9A8C-3A36D3C01F9E}" presName="background" presStyleLbl="node0" presStyleIdx="1" presStyleCnt="2"/>
      <dgm:spPr/>
    </dgm:pt>
    <dgm:pt modelId="{4EA13C61-A299-1545-AC2E-FD489FB89883}" type="pres">
      <dgm:prSet presAssocID="{C2D05065-1B58-4BF1-9A8C-3A36D3C01F9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E9E87-5504-E04A-B091-4D1892EA4AFB}" type="pres">
      <dgm:prSet presAssocID="{C2D05065-1B58-4BF1-9A8C-3A36D3C01F9E}" presName="hierChild2" presStyleCnt="0"/>
      <dgm:spPr/>
    </dgm:pt>
  </dgm:ptLst>
  <dgm:cxnLst>
    <dgm:cxn modelId="{265B959D-14ED-3746-8049-B3BE6F695045}" type="presOf" srcId="{C2D05065-1B58-4BF1-9A8C-3A36D3C01F9E}" destId="{4EA13C61-A299-1545-AC2E-FD489FB89883}" srcOrd="0" destOrd="0" presId="urn:microsoft.com/office/officeart/2005/8/layout/hierarchy1"/>
    <dgm:cxn modelId="{89B6ABFF-760C-4E32-AC07-57BBCD97486E}" srcId="{5EE03451-D7C5-4538-8839-7C9D72E846D3}" destId="{AEF00508-2216-4697-A212-8CADD50D242C}" srcOrd="0" destOrd="0" parTransId="{505DBB6D-92C0-4427-B693-404C7CA5E3B0}" sibTransId="{E858C528-C164-472D-B4FB-26F46145E817}"/>
    <dgm:cxn modelId="{A0458693-F64D-6E46-965E-3ECACEF32224}" type="presOf" srcId="{AEF00508-2216-4697-A212-8CADD50D242C}" destId="{5CA81FCF-C997-9D44-8695-58C2957E9EF7}" srcOrd="0" destOrd="0" presId="urn:microsoft.com/office/officeart/2005/8/layout/hierarchy1"/>
    <dgm:cxn modelId="{A779E694-5BDB-4E88-A272-8D2444BF56AF}" srcId="{5EE03451-D7C5-4538-8839-7C9D72E846D3}" destId="{C2D05065-1B58-4BF1-9A8C-3A36D3C01F9E}" srcOrd="1" destOrd="0" parTransId="{2B8A4B0D-C7E3-4BC3-BE40-55E3159CFD54}" sibTransId="{E1368E3E-00D0-4FA0-BB14-B0EC60BC882E}"/>
    <dgm:cxn modelId="{A6B61661-A54E-C646-9402-84C608D60555}" type="presOf" srcId="{5EE03451-D7C5-4538-8839-7C9D72E846D3}" destId="{432CE11A-BDF3-0844-AC1B-602CCF9514FC}" srcOrd="0" destOrd="0" presId="urn:microsoft.com/office/officeart/2005/8/layout/hierarchy1"/>
    <dgm:cxn modelId="{FFC77CF0-B4CF-BA4D-8566-38EF5594377A}" type="presParOf" srcId="{432CE11A-BDF3-0844-AC1B-602CCF9514FC}" destId="{3CCF5036-C484-B84F-8977-5EFD1F830D88}" srcOrd="0" destOrd="0" presId="urn:microsoft.com/office/officeart/2005/8/layout/hierarchy1"/>
    <dgm:cxn modelId="{4CE8A36B-F72C-054F-BF69-48F8786F5C94}" type="presParOf" srcId="{3CCF5036-C484-B84F-8977-5EFD1F830D88}" destId="{0B0F75F5-363A-D84C-8BA5-BF2D66C709AF}" srcOrd="0" destOrd="0" presId="urn:microsoft.com/office/officeart/2005/8/layout/hierarchy1"/>
    <dgm:cxn modelId="{87B8FB23-56E7-C543-9BEA-99C4927CBD07}" type="presParOf" srcId="{0B0F75F5-363A-D84C-8BA5-BF2D66C709AF}" destId="{DA609E34-22D2-5B42-9CF4-1B45412844E5}" srcOrd="0" destOrd="0" presId="urn:microsoft.com/office/officeart/2005/8/layout/hierarchy1"/>
    <dgm:cxn modelId="{5E972ACF-F25E-B54B-AD3D-6B94C82671ED}" type="presParOf" srcId="{0B0F75F5-363A-D84C-8BA5-BF2D66C709AF}" destId="{5CA81FCF-C997-9D44-8695-58C2957E9EF7}" srcOrd="1" destOrd="0" presId="urn:microsoft.com/office/officeart/2005/8/layout/hierarchy1"/>
    <dgm:cxn modelId="{6BA00CE2-2C77-9843-9F5A-76FAA75F8E4F}" type="presParOf" srcId="{3CCF5036-C484-B84F-8977-5EFD1F830D88}" destId="{A2D865BB-85B0-5348-84DF-344549763E72}" srcOrd="1" destOrd="0" presId="urn:microsoft.com/office/officeart/2005/8/layout/hierarchy1"/>
    <dgm:cxn modelId="{CC691246-C9E9-8C48-9816-7466CC3C5FFE}" type="presParOf" srcId="{432CE11A-BDF3-0844-AC1B-602CCF9514FC}" destId="{CDB381E6-34C0-5B48-8FE2-EAAA4D4BBCE1}" srcOrd="1" destOrd="0" presId="urn:microsoft.com/office/officeart/2005/8/layout/hierarchy1"/>
    <dgm:cxn modelId="{D0E22B0C-4C5A-8C42-8E06-F60FD9DF61D3}" type="presParOf" srcId="{CDB381E6-34C0-5B48-8FE2-EAAA4D4BBCE1}" destId="{BB1CB5C2-E8CA-0844-AB67-C462AB2C7260}" srcOrd="0" destOrd="0" presId="urn:microsoft.com/office/officeart/2005/8/layout/hierarchy1"/>
    <dgm:cxn modelId="{DF246682-8103-9141-9D1E-45232687A83B}" type="presParOf" srcId="{BB1CB5C2-E8CA-0844-AB67-C462AB2C7260}" destId="{6D6050C0-3BE7-A940-87BD-3875D9A089BF}" srcOrd="0" destOrd="0" presId="urn:microsoft.com/office/officeart/2005/8/layout/hierarchy1"/>
    <dgm:cxn modelId="{FE41A0DF-7F23-984B-87AF-F2301F53C537}" type="presParOf" srcId="{BB1CB5C2-E8CA-0844-AB67-C462AB2C7260}" destId="{4EA13C61-A299-1545-AC2E-FD489FB89883}" srcOrd="1" destOrd="0" presId="urn:microsoft.com/office/officeart/2005/8/layout/hierarchy1"/>
    <dgm:cxn modelId="{2F099004-1A15-5C43-8154-440AF7574909}" type="presParOf" srcId="{CDB381E6-34C0-5B48-8FE2-EAAA4D4BBCE1}" destId="{8AAE9E87-5504-E04A-B091-4D1892EA4A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DCD9E6-04C5-4816-820F-76707A09FB8F}" type="doc">
      <dgm:prSet loTypeId="urn:microsoft.com/office/officeart/2005/8/layout/hierarchy2" loCatId="Inbox" qsTypeId="urn:microsoft.com/office/officeart/2005/8/quickstyle/simple4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CD76AA96-23E3-4F06-9007-06FF0D610D26}">
      <dgm:prSet/>
      <dgm:spPr/>
      <dgm:t>
        <a:bodyPr/>
        <a:lstStyle/>
        <a:p>
          <a:r>
            <a:rPr lang="es-ES_tradnl" dirty="0"/>
            <a:t>Monologo</a:t>
          </a:r>
          <a:endParaRPr lang="en-US" dirty="0"/>
        </a:p>
      </dgm:t>
    </dgm:pt>
    <dgm:pt modelId="{7AFFE0F0-F938-4182-821A-34156DD34AD5}" type="parTrans" cxnId="{91A825A6-D549-4712-9449-157A81F06108}">
      <dgm:prSet/>
      <dgm:spPr/>
      <dgm:t>
        <a:bodyPr/>
        <a:lstStyle/>
        <a:p>
          <a:endParaRPr lang="en-US"/>
        </a:p>
      </dgm:t>
    </dgm:pt>
    <dgm:pt modelId="{21731837-BCA9-4C39-AC1D-A48CF741F258}" type="sibTrans" cxnId="{91A825A6-D549-4712-9449-157A81F06108}">
      <dgm:prSet/>
      <dgm:spPr/>
      <dgm:t>
        <a:bodyPr/>
        <a:lstStyle/>
        <a:p>
          <a:endParaRPr lang="en-US"/>
        </a:p>
      </dgm:t>
    </dgm:pt>
    <dgm:pt modelId="{ACE0931D-78AB-4146-811A-E65C666EA055}">
      <dgm:prSet/>
      <dgm:spPr/>
      <dgm:t>
        <a:bodyPr/>
        <a:lstStyle/>
        <a:p>
          <a:r>
            <a:rPr lang="es-ES_tradnl" dirty="0"/>
            <a:t>Monótono</a:t>
          </a:r>
          <a:endParaRPr lang="en-US" dirty="0"/>
        </a:p>
      </dgm:t>
    </dgm:pt>
    <dgm:pt modelId="{019B26D7-867E-48CE-A92B-4E98169F7C06}" type="parTrans" cxnId="{407C6243-1E5E-4670-9F82-8D8926C2E694}">
      <dgm:prSet/>
      <dgm:spPr/>
      <dgm:t>
        <a:bodyPr/>
        <a:lstStyle/>
        <a:p>
          <a:endParaRPr lang="en-US"/>
        </a:p>
      </dgm:t>
    </dgm:pt>
    <dgm:pt modelId="{C68D9DF1-05A6-4E11-8088-C1D5543A28D2}" type="sibTrans" cxnId="{407C6243-1E5E-4670-9F82-8D8926C2E694}">
      <dgm:prSet/>
      <dgm:spPr/>
      <dgm:t>
        <a:bodyPr/>
        <a:lstStyle/>
        <a:p>
          <a:endParaRPr lang="en-US"/>
        </a:p>
      </dgm:t>
    </dgm:pt>
    <dgm:pt modelId="{75A01F74-0159-4E9C-87BE-974A89417804}">
      <dgm:prSet/>
      <dgm:spPr/>
      <dgm:t>
        <a:bodyPr/>
        <a:lstStyle/>
        <a:p>
          <a:r>
            <a:rPr lang="es-ES_tradnl"/>
            <a:t>monoteísmo</a:t>
          </a:r>
          <a:endParaRPr lang="en-US"/>
        </a:p>
      </dgm:t>
    </dgm:pt>
    <dgm:pt modelId="{17E48067-E9EE-4252-BB24-D6536D971C1C}" type="parTrans" cxnId="{6A48A438-3295-45EB-8955-1E459D90EB40}">
      <dgm:prSet/>
      <dgm:spPr/>
      <dgm:t>
        <a:bodyPr/>
        <a:lstStyle/>
        <a:p>
          <a:endParaRPr lang="en-US"/>
        </a:p>
      </dgm:t>
    </dgm:pt>
    <dgm:pt modelId="{FDBFB3C8-09B8-4F48-BA1F-F12096ACC08C}" type="sibTrans" cxnId="{6A48A438-3295-45EB-8955-1E459D90EB40}">
      <dgm:prSet/>
      <dgm:spPr/>
      <dgm:t>
        <a:bodyPr/>
        <a:lstStyle/>
        <a:p>
          <a:endParaRPr lang="en-US"/>
        </a:p>
      </dgm:t>
    </dgm:pt>
    <dgm:pt modelId="{3E825718-8A2F-D344-A259-010EBD6F2243}" type="pres">
      <dgm:prSet presAssocID="{A3DCD9E6-04C5-4816-820F-76707A09FB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8632C-5C46-224D-9826-496B051B5B24}" type="pres">
      <dgm:prSet presAssocID="{CD76AA96-23E3-4F06-9007-06FF0D610D26}" presName="root1" presStyleCnt="0"/>
      <dgm:spPr/>
    </dgm:pt>
    <dgm:pt modelId="{27E2CE35-EA4A-B04F-93FA-246517A1C4F8}" type="pres">
      <dgm:prSet presAssocID="{CD76AA96-23E3-4F06-9007-06FF0D610D26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3A7EF0-557D-5B4A-B5E6-E38E033592EA}" type="pres">
      <dgm:prSet presAssocID="{CD76AA96-23E3-4F06-9007-06FF0D610D26}" presName="level2hierChild" presStyleCnt="0"/>
      <dgm:spPr/>
    </dgm:pt>
    <dgm:pt modelId="{9FD0DDA7-5262-5B45-A42B-66E3543A98A0}" type="pres">
      <dgm:prSet presAssocID="{ACE0931D-78AB-4146-811A-E65C666EA055}" presName="root1" presStyleCnt="0"/>
      <dgm:spPr/>
    </dgm:pt>
    <dgm:pt modelId="{AE26D4C7-423B-584D-B05C-7B4C6F76FC79}" type="pres">
      <dgm:prSet presAssocID="{ACE0931D-78AB-4146-811A-E65C666EA055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FBF3E4-39EC-0B4E-BD4F-38D0741A06AD}" type="pres">
      <dgm:prSet presAssocID="{ACE0931D-78AB-4146-811A-E65C666EA055}" presName="level2hierChild" presStyleCnt="0"/>
      <dgm:spPr/>
    </dgm:pt>
    <dgm:pt modelId="{A1736EAC-87B2-0B43-AB1B-B8CC5F5E2763}" type="pres">
      <dgm:prSet presAssocID="{75A01F74-0159-4E9C-87BE-974A89417804}" presName="root1" presStyleCnt="0"/>
      <dgm:spPr/>
    </dgm:pt>
    <dgm:pt modelId="{A39650EF-4373-2E43-9F42-5B5D31A939EE}" type="pres">
      <dgm:prSet presAssocID="{75A01F74-0159-4E9C-87BE-974A89417804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49F3F0-F992-7B4E-B91B-5E0C6779E1D5}" type="pres">
      <dgm:prSet presAssocID="{75A01F74-0159-4E9C-87BE-974A89417804}" presName="level2hierChild" presStyleCnt="0"/>
      <dgm:spPr/>
    </dgm:pt>
  </dgm:ptLst>
  <dgm:cxnLst>
    <dgm:cxn modelId="{E27DF2D6-D775-9F49-B0FD-16AD90651ECF}" type="presOf" srcId="{CD76AA96-23E3-4F06-9007-06FF0D610D26}" destId="{27E2CE35-EA4A-B04F-93FA-246517A1C4F8}" srcOrd="0" destOrd="0" presId="urn:microsoft.com/office/officeart/2005/8/layout/hierarchy2"/>
    <dgm:cxn modelId="{01E34621-3AC9-F54C-9DDC-AD9A21CA7BD2}" type="presOf" srcId="{ACE0931D-78AB-4146-811A-E65C666EA055}" destId="{AE26D4C7-423B-584D-B05C-7B4C6F76FC79}" srcOrd="0" destOrd="0" presId="urn:microsoft.com/office/officeart/2005/8/layout/hierarchy2"/>
    <dgm:cxn modelId="{407C6243-1E5E-4670-9F82-8D8926C2E694}" srcId="{A3DCD9E6-04C5-4816-820F-76707A09FB8F}" destId="{ACE0931D-78AB-4146-811A-E65C666EA055}" srcOrd="1" destOrd="0" parTransId="{019B26D7-867E-48CE-A92B-4E98169F7C06}" sibTransId="{C68D9DF1-05A6-4E11-8088-C1D5543A28D2}"/>
    <dgm:cxn modelId="{6A48A438-3295-45EB-8955-1E459D90EB40}" srcId="{A3DCD9E6-04C5-4816-820F-76707A09FB8F}" destId="{75A01F74-0159-4E9C-87BE-974A89417804}" srcOrd="2" destOrd="0" parTransId="{17E48067-E9EE-4252-BB24-D6536D971C1C}" sibTransId="{FDBFB3C8-09B8-4F48-BA1F-F12096ACC08C}"/>
    <dgm:cxn modelId="{E70E7274-86DB-E94D-8595-7F363952658C}" type="presOf" srcId="{A3DCD9E6-04C5-4816-820F-76707A09FB8F}" destId="{3E825718-8A2F-D344-A259-010EBD6F2243}" srcOrd="0" destOrd="0" presId="urn:microsoft.com/office/officeart/2005/8/layout/hierarchy2"/>
    <dgm:cxn modelId="{2A4E4BF9-CFF0-9040-89AC-68D308004E20}" type="presOf" srcId="{75A01F74-0159-4E9C-87BE-974A89417804}" destId="{A39650EF-4373-2E43-9F42-5B5D31A939EE}" srcOrd="0" destOrd="0" presId="urn:microsoft.com/office/officeart/2005/8/layout/hierarchy2"/>
    <dgm:cxn modelId="{91A825A6-D549-4712-9449-157A81F06108}" srcId="{A3DCD9E6-04C5-4816-820F-76707A09FB8F}" destId="{CD76AA96-23E3-4F06-9007-06FF0D610D26}" srcOrd="0" destOrd="0" parTransId="{7AFFE0F0-F938-4182-821A-34156DD34AD5}" sibTransId="{21731837-BCA9-4C39-AC1D-A48CF741F258}"/>
    <dgm:cxn modelId="{61FFC951-A79A-8047-89CB-A617D27FF192}" type="presParOf" srcId="{3E825718-8A2F-D344-A259-010EBD6F2243}" destId="{D0D8632C-5C46-224D-9826-496B051B5B24}" srcOrd="0" destOrd="0" presId="urn:microsoft.com/office/officeart/2005/8/layout/hierarchy2"/>
    <dgm:cxn modelId="{65CF5A46-9612-9C47-962C-66617F023368}" type="presParOf" srcId="{D0D8632C-5C46-224D-9826-496B051B5B24}" destId="{27E2CE35-EA4A-B04F-93FA-246517A1C4F8}" srcOrd="0" destOrd="0" presId="urn:microsoft.com/office/officeart/2005/8/layout/hierarchy2"/>
    <dgm:cxn modelId="{6420EFED-2FB7-974D-BB63-709D1F78B0B1}" type="presParOf" srcId="{D0D8632C-5C46-224D-9826-496B051B5B24}" destId="{8C3A7EF0-557D-5B4A-B5E6-E38E033592EA}" srcOrd="1" destOrd="0" presId="urn:microsoft.com/office/officeart/2005/8/layout/hierarchy2"/>
    <dgm:cxn modelId="{D971F45D-D8FD-2F44-9A22-E53B941930AE}" type="presParOf" srcId="{3E825718-8A2F-D344-A259-010EBD6F2243}" destId="{9FD0DDA7-5262-5B45-A42B-66E3543A98A0}" srcOrd="1" destOrd="0" presId="urn:microsoft.com/office/officeart/2005/8/layout/hierarchy2"/>
    <dgm:cxn modelId="{31C525A6-4F02-2D4E-9998-90F4753BFC83}" type="presParOf" srcId="{9FD0DDA7-5262-5B45-A42B-66E3543A98A0}" destId="{AE26D4C7-423B-584D-B05C-7B4C6F76FC79}" srcOrd="0" destOrd="0" presId="urn:microsoft.com/office/officeart/2005/8/layout/hierarchy2"/>
    <dgm:cxn modelId="{CBF499A6-82BF-C34D-9FF9-09AA4D2AA2F4}" type="presParOf" srcId="{9FD0DDA7-5262-5B45-A42B-66E3543A98A0}" destId="{25FBF3E4-39EC-0B4E-BD4F-38D0741A06AD}" srcOrd="1" destOrd="0" presId="urn:microsoft.com/office/officeart/2005/8/layout/hierarchy2"/>
    <dgm:cxn modelId="{4F808E1B-83EA-074A-A02B-6EC912FA6911}" type="presParOf" srcId="{3E825718-8A2F-D344-A259-010EBD6F2243}" destId="{A1736EAC-87B2-0B43-AB1B-B8CC5F5E2763}" srcOrd="2" destOrd="0" presId="urn:microsoft.com/office/officeart/2005/8/layout/hierarchy2"/>
    <dgm:cxn modelId="{80369689-1F1A-0849-8914-21D955E7B102}" type="presParOf" srcId="{A1736EAC-87B2-0B43-AB1B-B8CC5F5E2763}" destId="{A39650EF-4373-2E43-9F42-5B5D31A939EE}" srcOrd="0" destOrd="0" presId="urn:microsoft.com/office/officeart/2005/8/layout/hierarchy2"/>
    <dgm:cxn modelId="{D28BE7E3-A555-894A-A0B0-4D8F46A9B320}" type="presParOf" srcId="{A1736EAC-87B2-0B43-AB1B-B8CC5F5E2763}" destId="{4F49F3F0-F992-7B4E-B91B-5E0C6779E1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76C34-258B-7343-99B9-7FDA78AAA4B2}">
      <dsp:nvSpPr>
        <dsp:cNvPr id="0" name=""/>
        <dsp:cNvSpPr/>
      </dsp:nvSpPr>
      <dsp:spPr>
        <a:xfrm>
          <a:off x="0" y="31779"/>
          <a:ext cx="618431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Anormal</a:t>
          </a:r>
        </a:p>
      </dsp:txBody>
      <dsp:txXfrm>
        <a:off x="48005" y="79784"/>
        <a:ext cx="6088303" cy="887374"/>
      </dsp:txXfrm>
    </dsp:sp>
    <dsp:sp modelId="{454CBDDD-99AE-024D-B908-AB52A847C8D1}">
      <dsp:nvSpPr>
        <dsp:cNvPr id="0" name=""/>
        <dsp:cNvSpPr/>
      </dsp:nvSpPr>
      <dsp:spPr>
        <a:xfrm>
          <a:off x="0" y="1133244"/>
          <a:ext cx="618431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Amorla</a:t>
          </a:r>
        </a:p>
      </dsp:txBody>
      <dsp:txXfrm>
        <a:off x="48005" y="1181249"/>
        <a:ext cx="6088303" cy="887374"/>
      </dsp:txXfrm>
    </dsp:sp>
    <dsp:sp modelId="{CC379437-EF67-AC4E-AE60-043F81A45F52}">
      <dsp:nvSpPr>
        <dsp:cNvPr id="0" name=""/>
        <dsp:cNvSpPr/>
      </dsp:nvSpPr>
      <dsp:spPr>
        <a:xfrm>
          <a:off x="0" y="2234709"/>
          <a:ext cx="618431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Anarquia</a:t>
          </a:r>
        </a:p>
      </dsp:txBody>
      <dsp:txXfrm>
        <a:off x="48005" y="2282714"/>
        <a:ext cx="6088303" cy="887374"/>
      </dsp:txXfrm>
    </dsp:sp>
    <dsp:sp modelId="{AC677889-9022-2745-856F-8F4B9620374E}">
      <dsp:nvSpPr>
        <dsp:cNvPr id="0" name=""/>
        <dsp:cNvSpPr/>
      </dsp:nvSpPr>
      <dsp:spPr>
        <a:xfrm>
          <a:off x="0" y="3336174"/>
          <a:ext cx="618431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Ateo</a:t>
          </a:r>
        </a:p>
      </dsp:txBody>
      <dsp:txXfrm>
        <a:off x="48005" y="3384179"/>
        <a:ext cx="6088303" cy="8873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A97F7-03F5-8A46-9F08-C998B0FA3B1E}">
      <dsp:nvSpPr>
        <dsp:cNvPr id="0" name=""/>
        <dsp:cNvSpPr/>
      </dsp:nvSpPr>
      <dsp:spPr>
        <a:xfrm rot="5400000">
          <a:off x="-488652" y="1603019"/>
          <a:ext cx="2160940" cy="26116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F1E06-A364-304D-B183-8AE4C4596D3A}">
      <dsp:nvSpPr>
        <dsp:cNvPr id="0" name=""/>
        <dsp:cNvSpPr/>
      </dsp:nvSpPr>
      <dsp:spPr>
        <a:xfrm>
          <a:off x="3734" y="216932"/>
          <a:ext cx="2901832" cy="1741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300" kern="1200"/>
            <a:t>Neoclásico</a:t>
          </a:r>
          <a:endParaRPr lang="en-US" sz="4300" kern="1200"/>
        </a:p>
      </dsp:txBody>
      <dsp:txXfrm>
        <a:off x="54729" y="267927"/>
        <a:ext cx="2799842" cy="1639109"/>
      </dsp:txXfrm>
    </dsp:sp>
    <dsp:sp modelId="{23D3458E-0960-F14B-9B63-F2F5E7B5A417}">
      <dsp:nvSpPr>
        <dsp:cNvPr id="0" name=""/>
        <dsp:cNvSpPr/>
      </dsp:nvSpPr>
      <dsp:spPr>
        <a:xfrm>
          <a:off x="599534" y="2691206"/>
          <a:ext cx="3844002" cy="26116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4EB302-D47D-8748-9FBC-2D2693975897}">
      <dsp:nvSpPr>
        <dsp:cNvPr id="0" name=""/>
        <dsp:cNvSpPr/>
      </dsp:nvSpPr>
      <dsp:spPr>
        <a:xfrm>
          <a:off x="3734" y="2393306"/>
          <a:ext cx="2901832" cy="1741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300" kern="1200"/>
            <a:t>Neófito</a:t>
          </a:r>
          <a:endParaRPr lang="en-US" sz="4300" kern="1200"/>
        </a:p>
      </dsp:txBody>
      <dsp:txXfrm>
        <a:off x="54729" y="2444301"/>
        <a:ext cx="2799842" cy="1639109"/>
      </dsp:txXfrm>
    </dsp:sp>
    <dsp:sp modelId="{0F6162F6-C3D0-A448-AD12-9AE47B972CD9}">
      <dsp:nvSpPr>
        <dsp:cNvPr id="0" name=""/>
        <dsp:cNvSpPr/>
      </dsp:nvSpPr>
      <dsp:spPr>
        <a:xfrm>
          <a:off x="3863171" y="2393306"/>
          <a:ext cx="2901832" cy="1741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300" kern="1200"/>
            <a:t>neofobia</a:t>
          </a:r>
          <a:endParaRPr lang="en-US" sz="4300" kern="1200"/>
        </a:p>
      </dsp:txBody>
      <dsp:txXfrm>
        <a:off x="3914166" y="2444301"/>
        <a:ext cx="2799842" cy="1639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77F5F-C873-9D4B-A577-56CD1E521AE1}">
      <dsp:nvSpPr>
        <dsp:cNvPr id="0" name=""/>
        <dsp:cNvSpPr/>
      </dsp:nvSpPr>
      <dsp:spPr>
        <a:xfrm>
          <a:off x="0" y="1531630"/>
          <a:ext cx="1739338" cy="1104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E31772-B9B1-2042-9AC2-BC8F9147231B}">
      <dsp:nvSpPr>
        <dsp:cNvPr id="0" name=""/>
        <dsp:cNvSpPr/>
      </dsp:nvSpPr>
      <dsp:spPr>
        <a:xfrm>
          <a:off x="193259" y="1715227"/>
          <a:ext cx="1739338" cy="1104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0" dirty="0" smtClean="0"/>
            <a:t>Antropología</a:t>
          </a:r>
          <a:endParaRPr lang="es-ES_tradnl" sz="2100" kern="1200" noProof="0" dirty="0"/>
        </a:p>
      </dsp:txBody>
      <dsp:txXfrm>
        <a:off x="225608" y="1747576"/>
        <a:ext cx="1674640" cy="1039781"/>
      </dsp:txXfrm>
    </dsp:sp>
    <dsp:sp modelId="{D54C9EF8-CB36-DB4F-AE18-5FDE8F873353}">
      <dsp:nvSpPr>
        <dsp:cNvPr id="0" name=""/>
        <dsp:cNvSpPr/>
      </dsp:nvSpPr>
      <dsp:spPr>
        <a:xfrm>
          <a:off x="2125857" y="1531630"/>
          <a:ext cx="1739338" cy="1104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DF4433-1C1F-FA43-BF54-8A79F06741DE}">
      <dsp:nvSpPr>
        <dsp:cNvPr id="0" name=""/>
        <dsp:cNvSpPr/>
      </dsp:nvSpPr>
      <dsp:spPr>
        <a:xfrm>
          <a:off x="2319117" y="1715227"/>
          <a:ext cx="1739338" cy="1104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Filantropo</a:t>
          </a:r>
        </a:p>
      </dsp:txBody>
      <dsp:txXfrm>
        <a:off x="2351466" y="1747576"/>
        <a:ext cx="1674640" cy="1039781"/>
      </dsp:txXfrm>
    </dsp:sp>
    <dsp:sp modelId="{8501808D-275B-D349-873F-088B2363729E}">
      <dsp:nvSpPr>
        <dsp:cNvPr id="0" name=""/>
        <dsp:cNvSpPr/>
      </dsp:nvSpPr>
      <dsp:spPr>
        <a:xfrm>
          <a:off x="4251715" y="1531630"/>
          <a:ext cx="1739338" cy="1104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D7AFBC-C8C8-7E48-B911-D12DBA6995EC}">
      <dsp:nvSpPr>
        <dsp:cNvPr id="0" name=""/>
        <dsp:cNvSpPr/>
      </dsp:nvSpPr>
      <dsp:spPr>
        <a:xfrm>
          <a:off x="4444975" y="1715227"/>
          <a:ext cx="1739338" cy="1104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antropofagia</a:t>
          </a:r>
        </a:p>
      </dsp:txBody>
      <dsp:txXfrm>
        <a:off x="4477324" y="1747576"/>
        <a:ext cx="1674640" cy="1039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8F9F3-6403-E142-AD4A-EC9E9019094C}">
      <dsp:nvSpPr>
        <dsp:cNvPr id="0" name=""/>
        <dsp:cNvSpPr/>
      </dsp:nvSpPr>
      <dsp:spPr>
        <a:xfrm>
          <a:off x="1774857" y="2124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noProof="0" dirty="0" smtClean="0"/>
            <a:t>Antibiótico</a:t>
          </a:r>
          <a:endParaRPr lang="es-ES_tradnl" sz="2900" kern="1200" noProof="0" dirty="0"/>
        </a:p>
      </dsp:txBody>
      <dsp:txXfrm>
        <a:off x="1813439" y="40706"/>
        <a:ext cx="2557435" cy="1240135"/>
      </dsp:txXfrm>
    </dsp:sp>
    <dsp:sp modelId="{B5C39B7D-4ACE-914C-95DF-58BE32951DE6}">
      <dsp:nvSpPr>
        <dsp:cNvPr id="0" name=""/>
        <dsp:cNvSpPr/>
      </dsp:nvSpPr>
      <dsp:spPr>
        <a:xfrm>
          <a:off x="1774857" y="1517019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noProof="0" dirty="0" smtClean="0"/>
            <a:t>Antipático</a:t>
          </a:r>
          <a:endParaRPr lang="es-ES_tradnl" sz="2900" kern="1200" noProof="0" dirty="0"/>
        </a:p>
      </dsp:txBody>
      <dsp:txXfrm>
        <a:off x="1813439" y="1555601"/>
        <a:ext cx="2557435" cy="1240135"/>
      </dsp:txXfrm>
    </dsp:sp>
    <dsp:sp modelId="{65C61598-508F-F945-A10F-85D8E94DA81D}">
      <dsp:nvSpPr>
        <dsp:cNvPr id="0" name=""/>
        <dsp:cNvSpPr/>
      </dsp:nvSpPr>
      <dsp:spPr>
        <a:xfrm>
          <a:off x="1774857" y="3031913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noProof="0" dirty="0" smtClean="0"/>
            <a:t>antidemocrático</a:t>
          </a:r>
          <a:endParaRPr lang="es-ES_tradnl" sz="2900" kern="1200" noProof="0" dirty="0"/>
        </a:p>
      </dsp:txBody>
      <dsp:txXfrm>
        <a:off x="1813439" y="3070495"/>
        <a:ext cx="2557435" cy="1240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BD2E3-62EB-664D-87FE-CA7B9DA739BB}">
      <dsp:nvSpPr>
        <dsp:cNvPr id="0" name=""/>
        <dsp:cNvSpPr/>
      </dsp:nvSpPr>
      <dsp:spPr>
        <a:xfrm>
          <a:off x="754" y="1734040"/>
          <a:ext cx="1766515" cy="883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noProof="0" dirty="0"/>
            <a:t>Autentico</a:t>
          </a:r>
        </a:p>
      </dsp:txBody>
      <dsp:txXfrm>
        <a:off x="26624" y="1759910"/>
        <a:ext cx="1714775" cy="831517"/>
      </dsp:txXfrm>
    </dsp:sp>
    <dsp:sp modelId="{FC5D8216-C331-0542-B7BC-2CA38C660057}">
      <dsp:nvSpPr>
        <dsp:cNvPr id="0" name=""/>
        <dsp:cNvSpPr/>
      </dsp:nvSpPr>
      <dsp:spPr>
        <a:xfrm>
          <a:off x="2208899" y="1734040"/>
          <a:ext cx="1766515" cy="883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noProof="0" dirty="0"/>
            <a:t>Automóvil</a:t>
          </a:r>
        </a:p>
      </dsp:txBody>
      <dsp:txXfrm>
        <a:off x="2234769" y="1759910"/>
        <a:ext cx="1714775" cy="831517"/>
      </dsp:txXfrm>
    </dsp:sp>
    <dsp:sp modelId="{396D1FB8-DA2A-9747-85DE-B67533CF8C1A}">
      <dsp:nvSpPr>
        <dsp:cNvPr id="0" name=""/>
        <dsp:cNvSpPr/>
      </dsp:nvSpPr>
      <dsp:spPr>
        <a:xfrm>
          <a:off x="4417043" y="1734040"/>
          <a:ext cx="1766515" cy="883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noProof="0" dirty="0"/>
            <a:t>Autonomía</a:t>
          </a:r>
        </a:p>
      </dsp:txBody>
      <dsp:txXfrm>
        <a:off x="4442913" y="1759910"/>
        <a:ext cx="1714775" cy="8315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43702-50CF-7249-AB6A-3CC49BB49C2C}">
      <dsp:nvSpPr>
        <dsp:cNvPr id="0" name=""/>
        <dsp:cNvSpPr/>
      </dsp:nvSpPr>
      <dsp:spPr>
        <a:xfrm>
          <a:off x="754" y="261943"/>
          <a:ext cx="2944192" cy="17665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5100" kern="1200"/>
            <a:t>Diámetro</a:t>
          </a:r>
          <a:endParaRPr lang="en-US" sz="5100" kern="1200"/>
        </a:p>
      </dsp:txBody>
      <dsp:txXfrm>
        <a:off x="754" y="261943"/>
        <a:ext cx="2944192" cy="1766515"/>
      </dsp:txXfrm>
    </dsp:sp>
    <dsp:sp modelId="{00433119-63E9-1E4A-BF68-307BE0F151B9}">
      <dsp:nvSpPr>
        <dsp:cNvPr id="0" name=""/>
        <dsp:cNvSpPr/>
      </dsp:nvSpPr>
      <dsp:spPr>
        <a:xfrm>
          <a:off x="3239366" y="261943"/>
          <a:ext cx="2944192" cy="17665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5100" kern="1200"/>
            <a:t>Dialogo</a:t>
          </a:r>
          <a:endParaRPr lang="en-US" sz="5100" kern="1200"/>
        </a:p>
      </dsp:txBody>
      <dsp:txXfrm>
        <a:off x="3239366" y="261943"/>
        <a:ext cx="2944192" cy="1766515"/>
      </dsp:txXfrm>
    </dsp:sp>
    <dsp:sp modelId="{9E12B80D-D081-0347-A924-623AA85628F2}">
      <dsp:nvSpPr>
        <dsp:cNvPr id="0" name=""/>
        <dsp:cNvSpPr/>
      </dsp:nvSpPr>
      <dsp:spPr>
        <a:xfrm>
          <a:off x="1620060" y="2322878"/>
          <a:ext cx="2944192" cy="17665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5100" kern="1200"/>
            <a:t>diálisis</a:t>
          </a:r>
          <a:endParaRPr lang="en-US" sz="5100" kern="1200"/>
        </a:p>
      </dsp:txBody>
      <dsp:txXfrm>
        <a:off x="1620060" y="2322878"/>
        <a:ext cx="2944192" cy="1766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F054F-5AA2-774A-8DBF-CA852EB53D9E}">
      <dsp:nvSpPr>
        <dsp:cNvPr id="0" name=""/>
        <dsp:cNvSpPr/>
      </dsp:nvSpPr>
      <dsp:spPr>
        <a:xfrm>
          <a:off x="1811" y="1734191"/>
          <a:ext cx="2207389" cy="8829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/>
            <a:t>Hiperinflamación</a:t>
          </a:r>
          <a:endParaRPr lang="en-US" sz="1300" kern="1200"/>
        </a:p>
      </dsp:txBody>
      <dsp:txXfrm>
        <a:off x="443289" y="1734191"/>
        <a:ext cx="1324434" cy="882955"/>
      </dsp:txXfrm>
    </dsp:sp>
    <dsp:sp modelId="{57E6B323-C210-0A48-8B43-E0D9D97F1C1E}">
      <dsp:nvSpPr>
        <dsp:cNvPr id="0" name=""/>
        <dsp:cNvSpPr/>
      </dsp:nvSpPr>
      <dsp:spPr>
        <a:xfrm>
          <a:off x="1988462" y="1734191"/>
          <a:ext cx="2207389" cy="8829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/>
            <a:t>Hipersecreción</a:t>
          </a:r>
          <a:endParaRPr lang="en-US" sz="1300" kern="1200"/>
        </a:p>
      </dsp:txBody>
      <dsp:txXfrm>
        <a:off x="2429940" y="1734191"/>
        <a:ext cx="1324434" cy="882955"/>
      </dsp:txXfrm>
    </dsp:sp>
    <dsp:sp modelId="{A2E6BDFD-A104-5D47-90D2-B64F6DE090A0}">
      <dsp:nvSpPr>
        <dsp:cNvPr id="0" name=""/>
        <dsp:cNvSpPr/>
      </dsp:nvSpPr>
      <dsp:spPr>
        <a:xfrm>
          <a:off x="3975112" y="1734191"/>
          <a:ext cx="2207389" cy="8829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/>
            <a:t>hipermercado</a:t>
          </a:r>
          <a:endParaRPr lang="en-US" sz="1300" kern="1200"/>
        </a:p>
      </dsp:txBody>
      <dsp:txXfrm>
        <a:off x="4416590" y="1734191"/>
        <a:ext cx="1324434" cy="8829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3CE6-D1AE-5545-BB51-26A80483DA57}">
      <dsp:nvSpPr>
        <dsp:cNvPr id="0" name=""/>
        <dsp:cNvSpPr/>
      </dsp:nvSpPr>
      <dsp:spPr>
        <a:xfrm>
          <a:off x="1774857" y="2124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800" kern="1200" dirty="0"/>
            <a:t>Hipótesis</a:t>
          </a:r>
          <a:endParaRPr lang="en-US" sz="3800" kern="1200" dirty="0"/>
        </a:p>
      </dsp:txBody>
      <dsp:txXfrm>
        <a:off x="1813439" y="40706"/>
        <a:ext cx="2557435" cy="1240135"/>
      </dsp:txXfrm>
    </dsp:sp>
    <dsp:sp modelId="{76A32475-D1EA-B84B-BF6D-30E598D1E1F6}">
      <dsp:nvSpPr>
        <dsp:cNvPr id="0" name=""/>
        <dsp:cNvSpPr/>
      </dsp:nvSpPr>
      <dsp:spPr>
        <a:xfrm>
          <a:off x="1774857" y="1517019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800" kern="1200" dirty="0"/>
            <a:t>Hipotérmico</a:t>
          </a:r>
          <a:endParaRPr lang="en-US" sz="3800" kern="1200" dirty="0"/>
        </a:p>
      </dsp:txBody>
      <dsp:txXfrm>
        <a:off x="1813439" y="1555601"/>
        <a:ext cx="2557435" cy="1240135"/>
      </dsp:txXfrm>
    </dsp:sp>
    <dsp:sp modelId="{74E9D26A-C418-0E4F-BCD5-5904173DD87D}">
      <dsp:nvSpPr>
        <dsp:cNvPr id="0" name=""/>
        <dsp:cNvSpPr/>
      </dsp:nvSpPr>
      <dsp:spPr>
        <a:xfrm>
          <a:off x="1774857" y="3031913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800" kern="1200" dirty="0"/>
            <a:t>hipogeo</a:t>
          </a:r>
          <a:endParaRPr lang="en-US" sz="3800" kern="1200" dirty="0"/>
        </a:p>
      </dsp:txBody>
      <dsp:txXfrm>
        <a:off x="1813439" y="3070495"/>
        <a:ext cx="2557435" cy="12401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09E34-22D2-5B42-9CF4-1B45412844E5}">
      <dsp:nvSpPr>
        <dsp:cNvPr id="0" name=""/>
        <dsp:cNvSpPr/>
      </dsp:nvSpPr>
      <dsp:spPr>
        <a:xfrm>
          <a:off x="754" y="1194516"/>
          <a:ext cx="2649773" cy="1682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A81FCF-C997-9D44-8695-58C2957E9EF7}">
      <dsp:nvSpPr>
        <dsp:cNvPr id="0" name=""/>
        <dsp:cNvSpPr/>
      </dsp:nvSpPr>
      <dsp:spPr>
        <a:xfrm>
          <a:off x="295174" y="1474215"/>
          <a:ext cx="2649773" cy="1682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/>
            <a:t>Metáfora</a:t>
          </a:r>
          <a:endParaRPr lang="en-US" sz="3900" kern="1200"/>
        </a:p>
      </dsp:txBody>
      <dsp:txXfrm>
        <a:off x="344456" y="1523497"/>
        <a:ext cx="2551209" cy="1584041"/>
      </dsp:txXfrm>
    </dsp:sp>
    <dsp:sp modelId="{6D6050C0-3BE7-A940-87BD-3875D9A089BF}">
      <dsp:nvSpPr>
        <dsp:cNvPr id="0" name=""/>
        <dsp:cNvSpPr/>
      </dsp:nvSpPr>
      <dsp:spPr>
        <a:xfrm>
          <a:off x="3239366" y="1194516"/>
          <a:ext cx="2649773" cy="1682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A13C61-A299-1545-AC2E-FD489FB89883}">
      <dsp:nvSpPr>
        <dsp:cNvPr id="0" name=""/>
        <dsp:cNvSpPr/>
      </dsp:nvSpPr>
      <dsp:spPr>
        <a:xfrm>
          <a:off x="3533785" y="1474215"/>
          <a:ext cx="2649773" cy="1682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/>
            <a:t>Metástasis</a:t>
          </a:r>
          <a:endParaRPr lang="en-US" sz="3900" kern="1200"/>
        </a:p>
      </dsp:txBody>
      <dsp:txXfrm>
        <a:off x="3583067" y="1523497"/>
        <a:ext cx="2551209" cy="1584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2CE35-EA4A-B04F-93FA-246517A1C4F8}">
      <dsp:nvSpPr>
        <dsp:cNvPr id="0" name=""/>
        <dsp:cNvSpPr/>
      </dsp:nvSpPr>
      <dsp:spPr>
        <a:xfrm>
          <a:off x="1959300" y="2124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700" kern="1200" dirty="0"/>
            <a:t>Monologo</a:t>
          </a:r>
          <a:endParaRPr lang="en-US" sz="3700" kern="1200" dirty="0"/>
        </a:p>
      </dsp:txBody>
      <dsp:txXfrm>
        <a:off x="1997882" y="40706"/>
        <a:ext cx="2557435" cy="1240135"/>
      </dsp:txXfrm>
    </dsp:sp>
    <dsp:sp modelId="{AE26D4C7-423B-584D-B05C-7B4C6F76FC79}">
      <dsp:nvSpPr>
        <dsp:cNvPr id="0" name=""/>
        <dsp:cNvSpPr/>
      </dsp:nvSpPr>
      <dsp:spPr>
        <a:xfrm>
          <a:off x="1959300" y="1517019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700" kern="1200" dirty="0"/>
            <a:t>Monótono</a:t>
          </a:r>
          <a:endParaRPr lang="en-US" sz="3700" kern="1200" dirty="0"/>
        </a:p>
      </dsp:txBody>
      <dsp:txXfrm>
        <a:off x="1997882" y="1555601"/>
        <a:ext cx="2557435" cy="1240135"/>
      </dsp:txXfrm>
    </dsp:sp>
    <dsp:sp modelId="{A39650EF-4373-2E43-9F42-5B5D31A939EE}">
      <dsp:nvSpPr>
        <dsp:cNvPr id="0" name=""/>
        <dsp:cNvSpPr/>
      </dsp:nvSpPr>
      <dsp:spPr>
        <a:xfrm>
          <a:off x="1959300" y="3031913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700" kern="1200"/>
            <a:t>monoteísmo</a:t>
          </a:r>
          <a:endParaRPr lang="en-US" sz="3700" kern="1200"/>
        </a:p>
      </dsp:txBody>
      <dsp:txXfrm>
        <a:off x="1997882" y="3070495"/>
        <a:ext cx="2557435" cy="1240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170CE-59ED-CA48-9BC5-07FD3F0D9780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D68E5-81ED-954A-92C3-C3913C79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AC8E331-6F85-C24A-A084-7BB00C3454E1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5EA0D4F-F18F-D047-8ADD-B30B9FDF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7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jpeg"/><Relationship Id="rId5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4" Type="http://schemas.openxmlformats.org/officeDocument/2006/relationships/image" Target="../media/image98.jpeg"/><Relationship Id="rId5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4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r="10224" b="2"/>
          <a:stretch/>
        </p:blipFill>
        <p:spPr>
          <a:xfrm>
            <a:off x="1343309" y="10"/>
            <a:ext cx="4476182" cy="3409940"/>
          </a:xfrm>
          <a:prstGeom prst="rect">
            <a:avLst/>
          </a:prstGeom>
          <a:effectLst>
            <a:reflection blurRad="38100" stA="52000" endA="300" endPos="30000" dir="5400000" sy="-100000" algn="bl" rotWithShape="0"/>
            <a:softEdge rad="1905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s-ES_tradnl" dirty="0"/>
              <a:t>Raíces Griegas y Latinas</a:t>
            </a:r>
          </a:p>
        </p:txBody>
      </p:sp>
    </p:spTree>
    <p:extLst>
      <p:ext uri="{BB962C8B-B14F-4D97-AF65-F5344CB8AC3E}">
        <p14:creationId xmlns:p14="http://schemas.microsoft.com/office/powerpoint/2010/main" val="98488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r="19102" b="2"/>
          <a:stretch/>
        </p:blipFill>
        <p:spPr>
          <a:xfrm>
            <a:off x="956068" y="1924505"/>
            <a:ext cx="3354676" cy="3398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2600"/>
              <a:t>mono-</a:t>
            </a:r>
            <a:br>
              <a:rPr lang="es-ES_tradnl" sz="2600"/>
            </a:br>
            <a:r>
              <a:rPr lang="es-ES_tradnl" sz="2600"/>
              <a:t/>
            </a:r>
            <a:br>
              <a:rPr lang="es-ES_tradnl" sz="2600"/>
            </a:br>
            <a:r>
              <a:rPr lang="es-ES_tradnl" sz="2600"/>
              <a:t>*uno, único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295819"/>
              </p:ext>
            </p:extLst>
          </p:nvPr>
        </p:nvGraphicFramePr>
        <p:xfrm>
          <a:off x="4800600" y="1825625"/>
          <a:ext cx="6553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801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27067" b="1"/>
          <a:stretch/>
        </p:blipFill>
        <p:spPr>
          <a:xfrm>
            <a:off x="20" y="2926080"/>
            <a:ext cx="4343380" cy="3931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r="8188"/>
          <a:stretch/>
        </p:blipFill>
        <p:spPr>
          <a:xfrm>
            <a:off x="20" y="1"/>
            <a:ext cx="4343380" cy="292608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9B0AFE09-C432-44D9-ADEF-CA287E692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3400" y="1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dir="108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s-ES_tradnl" sz="2600"/>
              <a:t>Neo-</a:t>
            </a:r>
            <a:br>
              <a:rPr lang="es-ES_tradnl" sz="2600"/>
            </a:br>
            <a:r>
              <a:rPr lang="es-ES_tradnl" sz="2600"/>
              <a:t/>
            </a:r>
            <a:br>
              <a:rPr lang="es-ES_tradnl" sz="2600"/>
            </a:br>
            <a:r>
              <a:rPr lang="es-ES_tradnl" sz="2600"/>
              <a:t>*nuevo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35443"/>
              </p:ext>
            </p:extLst>
          </p:nvPr>
        </p:nvGraphicFramePr>
        <p:xfrm>
          <a:off x="4702628" y="1825625"/>
          <a:ext cx="67687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991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46271" cy="2410732"/>
          </a:xfrm>
        </p:spPr>
        <p:txBody>
          <a:bodyPr>
            <a:normAutofit/>
          </a:bodyPr>
          <a:lstStyle/>
          <a:p>
            <a:r>
              <a:rPr lang="es-ES_tradnl" dirty="0"/>
              <a:t>p</a:t>
            </a:r>
            <a:r>
              <a:rPr lang="es-ES_tradnl" dirty="0" smtClean="0"/>
              <a:t>eri-</a:t>
            </a:r>
            <a:br>
              <a:rPr lang="es-ES_tradnl" dirty="0" smtClean="0"/>
            </a:br>
            <a:r>
              <a:rPr lang="es-ES_tradnl" dirty="0" smtClean="0"/>
              <a:t>	*alrededor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5857"/>
            <a:ext cx="7489371" cy="3396343"/>
          </a:xfrm>
        </p:spPr>
        <p:txBody>
          <a:bodyPr>
            <a:normAutofit/>
          </a:bodyPr>
          <a:lstStyle/>
          <a:p>
            <a:r>
              <a:rPr lang="es-ES_tradnl" sz="4400" dirty="0" smtClean="0"/>
              <a:t>Perímetro</a:t>
            </a:r>
          </a:p>
          <a:p>
            <a:r>
              <a:rPr lang="es-ES_tradnl" sz="4400" dirty="0" smtClean="0"/>
              <a:t>Periferia</a:t>
            </a:r>
          </a:p>
          <a:p>
            <a:r>
              <a:rPr lang="es-ES_tradnl" sz="4400" dirty="0" smtClean="0"/>
              <a:t>periscopio</a:t>
            </a:r>
            <a:endParaRPr lang="es-ES_tradnl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86" y="2251529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85" y="4474028"/>
            <a:ext cx="36449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85" y="302759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8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20628" b="-1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0" r="22141" b="1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r="-1" b="16819"/>
          <a:stretch/>
        </p:blipFill>
        <p:spPr>
          <a:xfrm>
            <a:off x="5137602" y="4164379"/>
            <a:ext cx="3546267" cy="2208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p</a:t>
            </a:r>
            <a:r>
              <a:rPr lang="en-US" sz="4400" dirty="0" smtClean="0"/>
              <a:t>oly-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	*mucho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s-ES_tradnl" sz="4400" dirty="0"/>
              <a:t>Polinomio</a:t>
            </a:r>
          </a:p>
          <a:p>
            <a:r>
              <a:rPr lang="es-ES_tradnl" sz="4400" dirty="0"/>
              <a:t>Polígamo</a:t>
            </a:r>
          </a:p>
          <a:p>
            <a:r>
              <a:rPr lang="es-ES_tradnl" sz="4400" dirty="0"/>
              <a:t>polígono</a:t>
            </a:r>
          </a:p>
        </p:txBody>
      </p:sp>
    </p:spTree>
    <p:extLst>
      <p:ext uri="{BB962C8B-B14F-4D97-AF65-F5344CB8AC3E}">
        <p14:creationId xmlns:p14="http://schemas.microsoft.com/office/powerpoint/2010/main" val="59157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r="10683" b="2"/>
          <a:stretch/>
        </p:blipFill>
        <p:spPr>
          <a:xfrm>
            <a:off x="20" y="2926080"/>
            <a:ext cx="4343380" cy="393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1" r="3" b="3"/>
          <a:stretch/>
        </p:blipFill>
        <p:spPr>
          <a:xfrm>
            <a:off x="20" y="1"/>
            <a:ext cx="4343380" cy="292608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B0AFE09-C432-44D9-ADEF-CA287E692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3400" y="1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dir="108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n-US" sz="4200" dirty="0"/>
              <a:t>pseudo-</a:t>
            </a:r>
            <a:br>
              <a:rPr lang="en-US" sz="4200" dirty="0"/>
            </a:br>
            <a:r>
              <a:rPr lang="es-ES_tradnl" sz="4200" dirty="0"/>
              <a:t>	*falso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2971" y="2115798"/>
            <a:ext cx="5159829" cy="2158546"/>
          </a:xfrm>
        </p:spPr>
        <p:txBody>
          <a:bodyPr>
            <a:normAutofit/>
          </a:bodyPr>
          <a:lstStyle/>
          <a:p>
            <a:r>
              <a:rPr lang="es-ES_tradnl" sz="5400" dirty="0"/>
              <a:t>pseudónimo</a:t>
            </a:r>
          </a:p>
          <a:p>
            <a:r>
              <a:rPr lang="es-ES_tradnl" sz="5400" dirty="0"/>
              <a:t>pseudópodo</a:t>
            </a:r>
          </a:p>
        </p:txBody>
      </p:sp>
    </p:spTree>
    <p:extLst>
      <p:ext uri="{BB962C8B-B14F-4D97-AF65-F5344CB8AC3E}">
        <p14:creationId xmlns:p14="http://schemas.microsoft.com/office/powerpoint/2010/main" val="123164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 b="-3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0" r="37639" b="1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2" b="2"/>
          <a:stretch/>
        </p:blipFill>
        <p:spPr>
          <a:xfrm>
            <a:off x="5137602" y="4164379"/>
            <a:ext cx="3546267" cy="2208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/>
              <a:t>syn-</a:t>
            </a:r>
            <a:br>
              <a:rPr lang="en-US" sz="4400"/>
            </a:br>
            <a:r>
              <a:rPr lang="en-US" sz="4400"/>
              <a:t>	*con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s-ES_tradnl" sz="4400" dirty="0"/>
              <a:t>Simpático</a:t>
            </a:r>
          </a:p>
          <a:p>
            <a:r>
              <a:rPr lang="es-ES_tradnl" sz="4400" dirty="0"/>
              <a:t>Sinfonía</a:t>
            </a:r>
          </a:p>
          <a:p>
            <a:r>
              <a:rPr lang="es-ES_tradnl" sz="4400" dirty="0"/>
              <a:t>sincrónico</a:t>
            </a:r>
          </a:p>
        </p:txBody>
      </p:sp>
    </p:spTree>
    <p:extLst>
      <p:ext uri="{BB962C8B-B14F-4D97-AF65-F5344CB8AC3E}">
        <p14:creationId xmlns:p14="http://schemas.microsoft.com/office/powerpoint/2010/main" val="411748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5"/>
          <a:stretch/>
        </p:blipFill>
        <p:spPr>
          <a:xfrm>
            <a:off x="20" y="2926080"/>
            <a:ext cx="4343380" cy="393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r="-1" b="-1"/>
          <a:stretch/>
        </p:blipFill>
        <p:spPr>
          <a:xfrm>
            <a:off x="20" y="1"/>
            <a:ext cx="4343380" cy="292608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B0AFE09-C432-44D9-ADEF-CA287E692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3400" y="1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dir="108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14" y="250032"/>
            <a:ext cx="6651171" cy="1712753"/>
          </a:xfrm>
        </p:spPr>
        <p:txBody>
          <a:bodyPr>
            <a:noAutofit/>
          </a:bodyPr>
          <a:lstStyle/>
          <a:p>
            <a:r>
              <a:rPr lang="es-ES_tradnl" sz="4800" dirty="0" err="1"/>
              <a:t>gamie</a:t>
            </a:r>
            <a:r>
              <a:rPr lang="es-ES_tradnl" sz="4800" dirty="0"/>
              <a:t>-</a:t>
            </a:r>
            <a:br>
              <a:rPr lang="es-ES_tradnl" sz="4800" dirty="0"/>
            </a:br>
            <a:r>
              <a:rPr lang="es-ES_tradnl" sz="4800" dirty="0"/>
              <a:t>	*casamiento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114" y="2988220"/>
            <a:ext cx="5927272" cy="2844346"/>
          </a:xfrm>
        </p:spPr>
        <p:txBody>
          <a:bodyPr>
            <a:normAutofit/>
          </a:bodyPr>
          <a:lstStyle/>
          <a:p>
            <a:r>
              <a:rPr lang="es-ES_tradnl" sz="5400" dirty="0"/>
              <a:t>Monogamia</a:t>
            </a:r>
          </a:p>
          <a:p>
            <a:r>
              <a:rPr lang="es-ES_tradnl" sz="5400" dirty="0" smtClean="0"/>
              <a:t>gamopétalo</a:t>
            </a:r>
            <a:endParaRPr lang="es-ES_tradnl" sz="5400" dirty="0"/>
          </a:p>
          <a:p>
            <a:r>
              <a:rPr lang="es-ES_tradnl" sz="5400" dirty="0"/>
              <a:t>gamosépalo</a:t>
            </a:r>
          </a:p>
        </p:txBody>
      </p:sp>
    </p:spTree>
    <p:extLst>
      <p:ext uri="{BB962C8B-B14F-4D97-AF65-F5344CB8AC3E}">
        <p14:creationId xmlns:p14="http://schemas.microsoft.com/office/powerpoint/2010/main" val="30213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7">
            <a:extLst>
              <a:ext uri="{FF2B5EF4-FFF2-40B4-BE49-F238E27FC236}">
                <a16:creationId xmlns:a16="http://schemas.microsoft.com/office/drawing/2014/main" xmlns="" id="{D1D20898-4E05-4678-AF40-ADD3390C06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2661434"/>
            <a:ext cx="2876095" cy="3694916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93A179E-9739-4A6A-BFC0-9792A47FF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BCAAE7-0794-4AF7-8A50-AB589BEC99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D3435D-9A48-4791-925E-91DC45F793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xmlns="" id="{64B5D730-0F03-4E18-B5E2-A3AFEE4CB1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1" y="484632"/>
            <a:ext cx="3546267" cy="352542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68" y="1240281"/>
            <a:ext cx="3231697" cy="2014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29" y="3662257"/>
            <a:ext cx="2554362" cy="1699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/>
              <a:t>algie-</a:t>
            </a:r>
            <a:br>
              <a:rPr lang="en-US" sz="4400"/>
            </a:br>
            <a:r>
              <a:rPr lang="en-US" sz="4400"/>
              <a:t>	*dolor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s-ES_tradnl" sz="4800" dirty="0"/>
              <a:t>Nostalgia</a:t>
            </a:r>
          </a:p>
          <a:p>
            <a:r>
              <a:rPr lang="es-ES_tradnl" sz="4800" dirty="0"/>
              <a:t>Neuralgia</a:t>
            </a:r>
          </a:p>
        </p:txBody>
      </p:sp>
    </p:spTree>
    <p:extLst>
      <p:ext uri="{BB962C8B-B14F-4D97-AF65-F5344CB8AC3E}">
        <p14:creationId xmlns:p14="http://schemas.microsoft.com/office/powerpoint/2010/main" val="14110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23268" b="2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r="7758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r="3" b="3"/>
          <a:stretch/>
        </p:blipFill>
        <p:spPr>
          <a:xfrm>
            <a:off x="8831263" y="484632"/>
            <a:ext cx="2876095" cy="202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s-ES_tradnl" sz="4400"/>
              <a:t>graphie-</a:t>
            </a:r>
            <a:br>
              <a:rPr lang="es-ES_tradnl" sz="4400"/>
            </a:br>
            <a:r>
              <a:rPr lang="es-ES_tradnl" sz="4400"/>
              <a:t>	*escritura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s-ES_tradnl" sz="4800" dirty="0"/>
              <a:t>Grafico</a:t>
            </a:r>
          </a:p>
          <a:p>
            <a:r>
              <a:rPr lang="es-ES_tradnl" sz="4800" dirty="0"/>
              <a:t>Gramática</a:t>
            </a:r>
          </a:p>
          <a:p>
            <a:r>
              <a:rPr lang="es-ES_tradnl" sz="4800" dirty="0"/>
              <a:t>telegrama</a:t>
            </a:r>
          </a:p>
        </p:txBody>
      </p:sp>
    </p:spTree>
    <p:extLst>
      <p:ext uri="{BB962C8B-B14F-4D97-AF65-F5344CB8AC3E}">
        <p14:creationId xmlns:p14="http://schemas.microsoft.com/office/powerpoint/2010/main" val="20272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r="3" b="3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r="16292" b="-3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9" r="3" b="3"/>
          <a:stretch/>
        </p:blipFill>
        <p:spPr>
          <a:xfrm>
            <a:off x="8831263" y="484632"/>
            <a:ext cx="2876095" cy="202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s-ES_tradnl" sz="4400" dirty="0" err="1"/>
              <a:t>phonie</a:t>
            </a:r>
            <a:r>
              <a:rPr lang="es-ES_tradnl" sz="4400" dirty="0"/>
              <a:t>-</a:t>
            </a:r>
            <a:br>
              <a:rPr lang="es-ES_tradnl" sz="4400" dirty="0"/>
            </a:br>
            <a:r>
              <a:rPr lang="es-ES_tradnl" sz="4400" dirty="0"/>
              <a:t>	*sonido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s-ES_tradnl" sz="5400" dirty="0"/>
              <a:t>Teléfono</a:t>
            </a:r>
          </a:p>
          <a:p>
            <a:r>
              <a:rPr lang="es-ES_tradnl" sz="5400" dirty="0"/>
              <a:t>Audífono</a:t>
            </a:r>
          </a:p>
          <a:p>
            <a:r>
              <a:rPr lang="es-ES_tradnl" sz="5400" dirty="0"/>
              <a:t>fonógrafo</a:t>
            </a:r>
          </a:p>
        </p:txBody>
      </p:sp>
    </p:spTree>
    <p:extLst>
      <p:ext uri="{BB962C8B-B14F-4D97-AF65-F5344CB8AC3E}">
        <p14:creationId xmlns:p14="http://schemas.microsoft.com/office/powerpoint/2010/main" val="294234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6432" b="-2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 b="16020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F7F9F02B-DB04-4B60-859E-78BED6F40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sz="2600"/>
              <a:t>a-, an-</a:t>
            </a:r>
            <a:br>
              <a:rPr lang="en-US" sz="2600"/>
            </a:br>
            <a:r>
              <a:rPr lang="en-US" sz="2600"/>
              <a:t/>
            </a:r>
            <a:br>
              <a:rPr lang="en-US" sz="2600"/>
            </a:br>
            <a:r>
              <a:rPr lang="en-US" sz="2600"/>
              <a:t>*no, sin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398483"/>
              </p:ext>
            </p:extLst>
          </p:nvPr>
        </p:nvGraphicFramePr>
        <p:xfrm>
          <a:off x="1120000" y="1825625"/>
          <a:ext cx="61843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7255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5C3FD5B-F587-4944-B03C-CEC67E99D2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35490" b="2"/>
          <a:stretch/>
        </p:blipFill>
        <p:spPr>
          <a:xfrm>
            <a:off x="6587120" y="484632"/>
            <a:ext cx="2725903" cy="3511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 r="6984" b="-2"/>
          <a:stretch/>
        </p:blipFill>
        <p:spPr>
          <a:xfrm>
            <a:off x="9465700" y="2661434"/>
            <a:ext cx="2241661" cy="3717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CBB47A-C2B5-48FE-BC41-C72AF04044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700" y="484632"/>
            <a:ext cx="2241661" cy="20224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F9A9528-35E2-4029-8E16-8B435BB318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6819" y="4164379"/>
            <a:ext cx="2726204" cy="22089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r="20161" b="3"/>
          <a:stretch/>
        </p:blipFill>
        <p:spPr>
          <a:xfrm>
            <a:off x="9465700" y="484632"/>
            <a:ext cx="2241661" cy="202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s-ES_tradnl" sz="3400" dirty="0" err="1"/>
              <a:t>thermie</a:t>
            </a:r>
            <a:r>
              <a:rPr lang="es-ES_tradnl" sz="3400" dirty="0"/>
              <a:t>-</a:t>
            </a:r>
            <a:br>
              <a:rPr lang="es-ES_tradnl" sz="3400" dirty="0"/>
            </a:br>
            <a:r>
              <a:rPr lang="es-ES_tradnl" sz="3400" dirty="0"/>
              <a:t>	*calor, temperatura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572877" cy="4351338"/>
          </a:xfrm>
        </p:spPr>
        <p:txBody>
          <a:bodyPr>
            <a:normAutofit/>
          </a:bodyPr>
          <a:lstStyle/>
          <a:p>
            <a:r>
              <a:rPr lang="es-ES_tradnl" sz="5400" dirty="0"/>
              <a:t>Termo</a:t>
            </a:r>
          </a:p>
          <a:p>
            <a:r>
              <a:rPr lang="es-ES_tradnl" sz="5400" dirty="0"/>
              <a:t>Termostato</a:t>
            </a:r>
          </a:p>
          <a:p>
            <a:r>
              <a:rPr lang="es-ES_tradnl" sz="5400" dirty="0"/>
              <a:t>termómetro</a:t>
            </a:r>
          </a:p>
        </p:txBody>
      </p:sp>
    </p:spTree>
    <p:extLst>
      <p:ext uri="{BB962C8B-B14F-4D97-AF65-F5344CB8AC3E}">
        <p14:creationId xmlns:p14="http://schemas.microsoft.com/office/powerpoint/2010/main" val="359331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42314" cy="1577975"/>
          </a:xfrm>
        </p:spPr>
        <p:txBody>
          <a:bodyPr>
            <a:normAutofit/>
          </a:bodyPr>
          <a:lstStyle/>
          <a:p>
            <a:r>
              <a:rPr lang="es-ES_tradnl" dirty="0" err="1"/>
              <a:t>m</a:t>
            </a:r>
            <a:r>
              <a:rPr lang="es-ES_tradnl" dirty="0" err="1" smtClean="0"/>
              <a:t>orphe</a:t>
            </a:r>
            <a:r>
              <a:rPr lang="es-ES_tradnl" dirty="0" smtClean="0"/>
              <a:t>-</a:t>
            </a:r>
            <a:br>
              <a:rPr lang="es-ES_tradnl" dirty="0" smtClean="0"/>
            </a:br>
            <a:r>
              <a:rPr lang="es-ES_tradnl" dirty="0" smtClean="0"/>
              <a:t>	*forma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343" y="2201182"/>
            <a:ext cx="4839929" cy="4068989"/>
          </a:xfrm>
        </p:spPr>
        <p:txBody>
          <a:bodyPr>
            <a:normAutofit/>
          </a:bodyPr>
          <a:lstStyle/>
          <a:p>
            <a:r>
              <a:rPr lang="es-ES_tradnl" sz="4800" dirty="0" smtClean="0"/>
              <a:t>Morfología</a:t>
            </a:r>
          </a:p>
          <a:p>
            <a:r>
              <a:rPr lang="es-ES_tradnl" sz="4800" dirty="0" smtClean="0"/>
              <a:t>Deforme</a:t>
            </a:r>
          </a:p>
          <a:p>
            <a:r>
              <a:rPr lang="es-ES_tradnl" sz="4800" dirty="0" smtClean="0"/>
              <a:t>amorfo</a:t>
            </a:r>
            <a:endParaRPr lang="es-ES_tradnl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14" y="365125"/>
            <a:ext cx="4394200" cy="3150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87" y="3850368"/>
            <a:ext cx="5355770" cy="26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450" y="307035"/>
            <a:ext cx="4207329" cy="2394404"/>
          </a:xfrm>
        </p:spPr>
        <p:txBody>
          <a:bodyPr>
            <a:normAutofit/>
          </a:bodyPr>
          <a:lstStyle/>
          <a:p>
            <a:r>
              <a:rPr lang="en-US" b="1" dirty="0" err="1"/>
              <a:t>a</a:t>
            </a:r>
            <a:r>
              <a:rPr lang="en-US" b="1" dirty="0" err="1" smtClean="0"/>
              <a:t>mbi</a:t>
            </a:r>
            <a:r>
              <a:rPr lang="en-US" b="1" dirty="0" smtClean="0"/>
              <a:t>-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*dos, ambos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500" y="3251183"/>
            <a:ext cx="3185300" cy="718458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Ambiente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0" y="2779453"/>
            <a:ext cx="2032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86" y="3795453"/>
            <a:ext cx="2224386" cy="2864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365124"/>
            <a:ext cx="3272972" cy="27880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87360" y="5698671"/>
            <a:ext cx="3185300" cy="71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000" dirty="0" smtClean="0"/>
              <a:t>Ambiguo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04917" y="4064874"/>
            <a:ext cx="2299840" cy="539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Ambo</a:t>
            </a:r>
          </a:p>
        </p:txBody>
      </p:sp>
    </p:spTree>
    <p:extLst>
      <p:ext uri="{BB962C8B-B14F-4D97-AF65-F5344CB8AC3E}">
        <p14:creationId xmlns:p14="http://schemas.microsoft.com/office/powerpoint/2010/main" val="131082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r="15564" b="-1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7" r="33059" b="-1"/>
          <a:stretch/>
        </p:blipFill>
        <p:spPr>
          <a:xfrm>
            <a:off x="8831263" y="2661434"/>
            <a:ext cx="2876105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4" b="4"/>
          <a:stretch/>
        </p:blipFill>
        <p:spPr>
          <a:xfrm>
            <a:off x="8831263" y="484632"/>
            <a:ext cx="2876095" cy="202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3400" b="1"/>
              <a:t>ante-</a:t>
            </a:r>
            <a:br>
              <a:rPr lang="en-US" sz="3400" b="1"/>
            </a:br>
            <a:r>
              <a:rPr lang="en-US" sz="3400" b="1"/>
              <a:t>*antes, antes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4000" dirty="0"/>
              <a:t>Antepasado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4000" dirty="0"/>
              <a:t>Anteponer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4000" dirty="0"/>
              <a:t>antebrazo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8736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133" y="1011010"/>
            <a:ext cx="3031671" cy="2720975"/>
          </a:xfrm>
        </p:spPr>
        <p:txBody>
          <a:bodyPr/>
          <a:lstStyle/>
          <a:p>
            <a:r>
              <a:rPr lang="es-ES_tradnl" b="1" dirty="0" smtClean="0"/>
              <a:t>bene-</a:t>
            </a:r>
            <a:br>
              <a:rPr lang="es-ES_tradnl" b="1" dirty="0" smtClean="0"/>
            </a:br>
            <a:r>
              <a:rPr lang="es-ES_tradnl" b="1" dirty="0" smtClean="0"/>
              <a:t>*bien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527" y="4178753"/>
            <a:ext cx="3788230" cy="2431143"/>
          </a:xfrm>
        </p:spPr>
        <p:txBody>
          <a:bodyPr>
            <a:normAutofit/>
          </a:bodyPr>
          <a:lstStyle/>
          <a:p>
            <a:r>
              <a:rPr lang="es-ES_tradnl" sz="4400" dirty="0" smtClean="0"/>
              <a:t>Benefactor</a:t>
            </a:r>
          </a:p>
          <a:p>
            <a:r>
              <a:rPr lang="es-ES_tradnl" sz="4400" dirty="0" smtClean="0"/>
              <a:t>Benévolo</a:t>
            </a:r>
          </a:p>
          <a:p>
            <a:r>
              <a:rPr lang="es-ES_tradnl" sz="4400" dirty="0" smtClean="0"/>
              <a:t>bendecir</a:t>
            </a:r>
            <a:endParaRPr lang="es-ES_tradnl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55" y="4082596"/>
            <a:ext cx="3213100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27" y="99332"/>
            <a:ext cx="4508500" cy="180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04" y="2002064"/>
            <a:ext cx="464457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 r="2" b="5362"/>
          <a:stretch/>
        </p:blipFill>
        <p:spPr>
          <a:xfrm>
            <a:off x="20" y="2926080"/>
            <a:ext cx="4343380" cy="393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66"/>
          <a:stretch/>
        </p:blipFill>
        <p:spPr>
          <a:xfrm>
            <a:off x="20" y="1"/>
            <a:ext cx="4343380" cy="292608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B0AFE09-C432-44D9-ADEF-CA287E692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3400" y="1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dir="108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s-ES_tradnl" sz="4200" b="1" dirty="0" err="1"/>
              <a:t>circum</a:t>
            </a:r>
            <a:r>
              <a:rPr lang="es-ES_tradnl" sz="4200" b="1" dirty="0"/>
              <a:t>-</a:t>
            </a:r>
            <a:br>
              <a:rPr lang="es-ES_tradnl" sz="4200" b="1" dirty="0"/>
            </a:br>
            <a:r>
              <a:rPr lang="es-ES_tradnl" sz="4200" b="1" dirty="0"/>
              <a:t>*alrededor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8" y="3265713"/>
            <a:ext cx="6253843" cy="2911249"/>
          </a:xfrm>
        </p:spPr>
        <p:txBody>
          <a:bodyPr>
            <a:normAutofit/>
          </a:bodyPr>
          <a:lstStyle/>
          <a:p>
            <a:r>
              <a:rPr lang="es-ES_tradnl" sz="4800" dirty="0"/>
              <a:t>Circunvalar</a:t>
            </a:r>
          </a:p>
          <a:p>
            <a:r>
              <a:rPr lang="es-ES_tradnl" sz="4800" dirty="0"/>
              <a:t>Circunferencia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97086" cy="2182132"/>
          </a:xfrm>
        </p:spPr>
        <p:txBody>
          <a:bodyPr>
            <a:normAutofit/>
          </a:bodyPr>
          <a:lstStyle/>
          <a:p>
            <a:r>
              <a:rPr lang="en-US" b="1" dirty="0" smtClean="0"/>
              <a:t>Com-</a:t>
            </a:r>
            <a:br>
              <a:rPr lang="en-US" b="1" dirty="0" smtClean="0"/>
            </a:br>
            <a:r>
              <a:rPr lang="en-US" b="1" dirty="0" smtClean="0"/>
              <a:t>*con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64" y="2180545"/>
            <a:ext cx="4105143" cy="3758746"/>
          </a:xfrm>
        </p:spPr>
        <p:txBody>
          <a:bodyPr>
            <a:normAutofit/>
          </a:bodyPr>
          <a:lstStyle/>
          <a:p>
            <a:r>
              <a:rPr lang="es-ES_tradnl" sz="4400" dirty="0" smtClean="0"/>
              <a:t>Conciencia</a:t>
            </a:r>
          </a:p>
          <a:p>
            <a:r>
              <a:rPr lang="es-ES_tradnl" sz="4400" dirty="0" smtClean="0"/>
              <a:t>Compañero</a:t>
            </a:r>
          </a:p>
          <a:p>
            <a:r>
              <a:rPr lang="es-ES_tradnl" sz="4400" dirty="0" smtClean="0"/>
              <a:t>común</a:t>
            </a:r>
            <a:endParaRPr lang="es-ES_tradnl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" y="4059918"/>
            <a:ext cx="355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43" y="4371748"/>
            <a:ext cx="4432300" cy="184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234043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r="23324" b="-2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r="10878" b="-3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9563" b="2"/>
          <a:stretch/>
        </p:blipFill>
        <p:spPr>
          <a:xfrm>
            <a:off x="5137602" y="4164379"/>
            <a:ext cx="3546267" cy="2208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s-ES_tradnl" sz="3100" b="1" dirty="0"/>
              <a:t>contra-</a:t>
            </a:r>
            <a:br>
              <a:rPr lang="es-ES_tradnl" sz="3100" b="1" dirty="0"/>
            </a:br>
            <a:r>
              <a:rPr lang="es-ES_tradnl" sz="3100" b="1" dirty="0"/>
              <a:t>*oposición, choque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s-ES_tradnl" sz="4000" dirty="0"/>
              <a:t>Contradecir</a:t>
            </a:r>
          </a:p>
          <a:p>
            <a:r>
              <a:rPr lang="es-ES_tradnl" sz="4000" dirty="0"/>
              <a:t>Contrataque</a:t>
            </a:r>
          </a:p>
          <a:p>
            <a:r>
              <a:rPr lang="es-ES_tradnl" sz="4000" dirty="0"/>
              <a:t>contrario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6112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7BDDD9-A397-4FC1-8310-B76E4FFB9C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26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726BC60-4D7E-4EE6-99C3-C856144B20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r="19109" b="2"/>
          <a:stretch/>
        </p:blipFill>
        <p:spPr>
          <a:xfrm>
            <a:off x="6587120" y="484632"/>
            <a:ext cx="2725903" cy="3511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r="8035"/>
          <a:stretch/>
        </p:blipFill>
        <p:spPr>
          <a:xfrm>
            <a:off x="9465700" y="2661434"/>
            <a:ext cx="2241661" cy="37175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5585BCD-B8B2-41BB-8374-AC5C714750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700" y="484632"/>
            <a:ext cx="2241661" cy="20224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64A5D0C-5EBB-480B-A3D5-B87FF7DA1F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6819" y="4164379"/>
            <a:ext cx="2726204" cy="22089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r="6061"/>
          <a:stretch/>
        </p:blipFill>
        <p:spPr>
          <a:xfrm>
            <a:off x="6586819" y="4164379"/>
            <a:ext cx="2726204" cy="2208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27104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i</a:t>
            </a:r>
            <a:r>
              <a:rPr lang="en-US" sz="4200" b="1" dirty="0" smtClean="0"/>
              <a:t>nter-</a:t>
            </a:r>
            <a:r>
              <a:rPr lang="en-US" sz="4200" b="1" dirty="0"/>
              <a:t/>
            </a:r>
            <a:br>
              <a:rPr lang="en-US" sz="4200" b="1" dirty="0"/>
            </a:br>
            <a:r>
              <a:rPr lang="en-US" sz="4200" b="1" dirty="0"/>
              <a:t>*entre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401653"/>
            <a:ext cx="4545305" cy="4351338"/>
          </a:xfrm>
        </p:spPr>
        <p:txBody>
          <a:bodyPr>
            <a:normAutofit/>
          </a:bodyPr>
          <a:lstStyle/>
          <a:p>
            <a:r>
              <a:rPr lang="es-ES_tradnl" sz="4400" dirty="0"/>
              <a:t>Interferir</a:t>
            </a:r>
          </a:p>
          <a:p>
            <a:r>
              <a:rPr lang="es-ES_tradnl" sz="4400" dirty="0"/>
              <a:t>Interpretar</a:t>
            </a:r>
          </a:p>
          <a:p>
            <a:r>
              <a:rPr lang="es-ES_tradnl" sz="4400" dirty="0"/>
              <a:t>interponer</a:t>
            </a:r>
          </a:p>
        </p:txBody>
      </p:sp>
    </p:spTree>
    <p:extLst>
      <p:ext uri="{BB962C8B-B14F-4D97-AF65-F5344CB8AC3E}">
        <p14:creationId xmlns:p14="http://schemas.microsoft.com/office/powerpoint/2010/main" val="144426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r="9166" b="-1"/>
          <a:stretch/>
        </p:blipFill>
        <p:spPr>
          <a:xfrm>
            <a:off x="20" y="2926080"/>
            <a:ext cx="4343380" cy="393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r="4271"/>
          <a:stretch/>
        </p:blipFill>
        <p:spPr>
          <a:xfrm>
            <a:off x="20" y="1"/>
            <a:ext cx="4343380" cy="292608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B0AFE09-C432-44D9-ADEF-CA287E692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3400" y="1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dir="108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s-ES_tradnl" sz="4200" dirty="0" err="1"/>
              <a:t>male</a:t>
            </a:r>
            <a:r>
              <a:rPr lang="es-ES_tradnl" sz="4200" dirty="0"/>
              <a:t>-</a:t>
            </a:r>
            <a:br>
              <a:rPr lang="es-ES_tradnl" sz="4200" dirty="0"/>
            </a:br>
            <a:r>
              <a:rPr lang="es-ES_tradnl" sz="4200" dirty="0"/>
              <a:t>*malo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9" y="2299155"/>
            <a:ext cx="5600701" cy="2305503"/>
          </a:xfrm>
        </p:spPr>
        <p:txBody>
          <a:bodyPr>
            <a:normAutofit/>
          </a:bodyPr>
          <a:lstStyle/>
          <a:p>
            <a:r>
              <a:rPr lang="es-ES_tradnl" sz="4000" dirty="0"/>
              <a:t>Maleficio</a:t>
            </a:r>
          </a:p>
          <a:p>
            <a:r>
              <a:rPr lang="es-ES_tradnl" sz="4000" dirty="0"/>
              <a:t>Malhechor</a:t>
            </a:r>
          </a:p>
          <a:p>
            <a:r>
              <a:rPr lang="es-ES_tradnl" sz="4000" dirty="0"/>
              <a:t>maldición</a:t>
            </a:r>
          </a:p>
        </p:txBody>
      </p:sp>
    </p:spTree>
    <p:extLst>
      <p:ext uri="{BB962C8B-B14F-4D97-AF65-F5344CB8AC3E}">
        <p14:creationId xmlns:p14="http://schemas.microsoft.com/office/powerpoint/2010/main" val="188380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7" r="11486" b="-2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8" b="3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7F9F02B-DB04-4B60-859E-78BED6F40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07229" cy="2427061"/>
          </a:xfrm>
        </p:spPr>
        <p:txBody>
          <a:bodyPr>
            <a:normAutofit/>
          </a:bodyPr>
          <a:lstStyle/>
          <a:p>
            <a:r>
              <a:rPr lang="en-US" sz="4000" dirty="0" err="1"/>
              <a:t>anthropo</a:t>
            </a:r>
            <a:r>
              <a:rPr lang="en-US" sz="4000" dirty="0"/>
              <a:t>-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*hombre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58412"/>
              </p:ext>
            </p:extLst>
          </p:nvPr>
        </p:nvGraphicFramePr>
        <p:xfrm>
          <a:off x="1120000" y="1825625"/>
          <a:ext cx="61843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8527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r="27530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8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7F9F02B-DB04-4B60-859E-78BED6F40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s-ES_tradnl" sz="4200" dirty="0"/>
              <a:t>per-</a:t>
            </a:r>
            <a:br>
              <a:rPr lang="es-ES_tradnl" sz="4200" dirty="0"/>
            </a:br>
            <a:r>
              <a:rPr lang="es-ES_tradnl" sz="4200" dirty="0"/>
              <a:t>*a través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257" y="2639840"/>
            <a:ext cx="3876543" cy="3269007"/>
          </a:xfrm>
        </p:spPr>
        <p:txBody>
          <a:bodyPr>
            <a:normAutofit/>
          </a:bodyPr>
          <a:lstStyle/>
          <a:p>
            <a:r>
              <a:rPr lang="es-ES_tradnl" sz="4800" dirty="0"/>
              <a:t>Perdonar</a:t>
            </a:r>
          </a:p>
          <a:p>
            <a:r>
              <a:rPr lang="es-ES_tradnl" sz="4800" dirty="0"/>
              <a:t>Peregrinar</a:t>
            </a:r>
          </a:p>
        </p:txBody>
      </p:sp>
    </p:spTree>
    <p:extLst>
      <p:ext uri="{BB962C8B-B14F-4D97-AF65-F5344CB8AC3E}">
        <p14:creationId xmlns:p14="http://schemas.microsoft.com/office/powerpoint/2010/main" val="3846242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1" r="25222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" b="-1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r="1264" b="1"/>
          <a:stretch/>
        </p:blipFill>
        <p:spPr>
          <a:xfrm>
            <a:off x="8831263" y="484632"/>
            <a:ext cx="2876095" cy="202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s-ES_tradnl" sz="4400"/>
              <a:t>Post-</a:t>
            </a:r>
            <a:br>
              <a:rPr lang="es-ES_tradnl" sz="4400"/>
            </a:br>
            <a:r>
              <a:rPr lang="es-ES_tradnl" sz="4400"/>
              <a:t>*después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30" y="2661434"/>
            <a:ext cx="3243941" cy="3156177"/>
          </a:xfrm>
        </p:spPr>
        <p:txBody>
          <a:bodyPr>
            <a:normAutofit/>
          </a:bodyPr>
          <a:lstStyle/>
          <a:p>
            <a:r>
              <a:rPr lang="es-ES_tradnl" sz="4000" dirty="0"/>
              <a:t>Póstumo</a:t>
            </a:r>
          </a:p>
          <a:p>
            <a:r>
              <a:rPr lang="es-ES_tradnl" sz="4000" dirty="0"/>
              <a:t>Posterior</a:t>
            </a:r>
          </a:p>
          <a:p>
            <a:r>
              <a:rPr lang="es-ES_tradnl" sz="4000" dirty="0"/>
              <a:t>posponer</a:t>
            </a:r>
          </a:p>
        </p:txBody>
      </p:sp>
    </p:spTree>
    <p:extLst>
      <p:ext uri="{BB962C8B-B14F-4D97-AF65-F5344CB8AC3E}">
        <p14:creationId xmlns:p14="http://schemas.microsoft.com/office/powerpoint/2010/main" val="4183713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pre-</a:t>
            </a:r>
            <a:br>
              <a:rPr lang="es-ES_tradnl" dirty="0" smtClean="0"/>
            </a:br>
            <a:r>
              <a:rPr lang="es-ES_tradnl" dirty="0" smtClean="0"/>
              <a:t>*antelación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3745914" cy="4150632"/>
          </a:xfrm>
        </p:spPr>
        <p:txBody>
          <a:bodyPr/>
          <a:lstStyle/>
          <a:p>
            <a:r>
              <a:rPr lang="es-ES_tradnl" sz="4400" dirty="0" smtClean="0"/>
              <a:t>Prioridad</a:t>
            </a:r>
          </a:p>
          <a:p>
            <a:r>
              <a:rPr lang="es-ES_tradnl" sz="4400" dirty="0" smtClean="0"/>
              <a:t>Programa</a:t>
            </a:r>
          </a:p>
          <a:p>
            <a:r>
              <a:rPr lang="es-ES_tradnl" sz="4400" dirty="0" smtClean="0"/>
              <a:t>profeta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93" y="2692400"/>
            <a:ext cx="5486400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93" y="4475956"/>
            <a:ext cx="36576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93" y="350044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4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5C3FD5B-F587-4944-B03C-CEC67E99D2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4" r="8449" b="-3"/>
          <a:stretch/>
        </p:blipFill>
        <p:spPr>
          <a:xfrm>
            <a:off x="6587120" y="484632"/>
            <a:ext cx="2725903" cy="3511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6" b="2"/>
          <a:stretch/>
        </p:blipFill>
        <p:spPr>
          <a:xfrm>
            <a:off x="9465700" y="2661434"/>
            <a:ext cx="2241661" cy="3717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8CBB47A-C2B5-48FE-BC41-C72AF04044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700" y="484632"/>
            <a:ext cx="2241661" cy="20224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F9A9528-35E2-4029-8E16-8B435BB318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6819" y="4164379"/>
            <a:ext cx="2726204" cy="22089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" b="-4"/>
          <a:stretch/>
        </p:blipFill>
        <p:spPr>
          <a:xfrm>
            <a:off x="6586819" y="4164379"/>
            <a:ext cx="2726204" cy="2208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s-ES_tradnl" sz="4200" dirty="0"/>
              <a:t>pro-</a:t>
            </a:r>
            <a:br>
              <a:rPr lang="es-ES_tradnl" sz="4200" dirty="0"/>
            </a:br>
            <a:r>
              <a:rPr lang="es-ES_tradnl" sz="4200" dirty="0"/>
              <a:t>*delante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572877" cy="4351338"/>
          </a:xfrm>
        </p:spPr>
        <p:txBody>
          <a:bodyPr>
            <a:normAutofit/>
          </a:bodyPr>
          <a:lstStyle/>
          <a:p>
            <a:r>
              <a:rPr lang="es-ES_tradnl" sz="4400" dirty="0"/>
              <a:t>Pronombre</a:t>
            </a:r>
          </a:p>
          <a:p>
            <a:r>
              <a:rPr lang="es-ES_tradnl" sz="4400" dirty="0"/>
              <a:t>Proceder</a:t>
            </a:r>
          </a:p>
          <a:p>
            <a:r>
              <a:rPr lang="es-ES_tradnl" sz="4400" dirty="0"/>
              <a:t>Proclamar</a:t>
            </a:r>
          </a:p>
        </p:txBody>
      </p:sp>
    </p:spTree>
    <p:extLst>
      <p:ext uri="{BB962C8B-B14F-4D97-AF65-F5344CB8AC3E}">
        <p14:creationId xmlns:p14="http://schemas.microsoft.com/office/powerpoint/2010/main" val="1028836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re-</a:t>
            </a:r>
            <a:br>
              <a:rPr lang="es-ES_tradnl" dirty="0" smtClean="0"/>
            </a:br>
            <a:r>
              <a:rPr lang="es-ES_tradnl" dirty="0" smtClean="0"/>
              <a:t>*repetir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8057" y="894897"/>
            <a:ext cx="3498557" cy="2779032"/>
          </a:xfrm>
        </p:spPr>
        <p:txBody>
          <a:bodyPr/>
          <a:lstStyle/>
          <a:p>
            <a:r>
              <a:rPr lang="es-ES_tradnl" sz="4400" dirty="0" smtClean="0"/>
              <a:t>Reponer</a:t>
            </a:r>
          </a:p>
          <a:p>
            <a:r>
              <a:rPr lang="es-ES_tradnl" sz="4400" dirty="0" smtClean="0"/>
              <a:t>Reconstruir</a:t>
            </a:r>
          </a:p>
          <a:p>
            <a:r>
              <a:rPr lang="es-ES_tradnl" sz="4400" dirty="0" smtClean="0"/>
              <a:t>Releer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4267995"/>
            <a:ext cx="4038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1" y="636929"/>
            <a:ext cx="2451100" cy="290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1" y="415652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5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>
          <a:xfrm>
            <a:off x="20" y="2926080"/>
            <a:ext cx="4343380" cy="393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038"/>
          <a:stretch/>
        </p:blipFill>
        <p:spPr>
          <a:xfrm>
            <a:off x="20" y="1"/>
            <a:ext cx="4343380" cy="292608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B0AFE09-C432-44D9-ADEF-CA287E692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3400" y="1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dir="108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s-ES_tradnl" sz="4200" dirty="0"/>
              <a:t>Retro-</a:t>
            </a:r>
            <a:br>
              <a:rPr lang="es-ES_tradnl" sz="4200" dirty="0"/>
            </a:br>
            <a:r>
              <a:rPr lang="es-ES_tradnl" sz="4200" dirty="0"/>
              <a:t>*</a:t>
            </a:r>
            <a:r>
              <a:rPr lang="es-ES_tradnl" sz="4200"/>
              <a:t>hacia atrás</a:t>
            </a:r>
            <a:endParaRPr lang="es-ES_tradnl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85" y="3063648"/>
            <a:ext cx="4669952" cy="2548845"/>
          </a:xfrm>
        </p:spPr>
        <p:txBody>
          <a:bodyPr>
            <a:normAutofit/>
          </a:bodyPr>
          <a:lstStyle/>
          <a:p>
            <a:r>
              <a:rPr lang="es-ES_tradnl" sz="4400" dirty="0"/>
              <a:t>Retroceder</a:t>
            </a:r>
          </a:p>
          <a:p>
            <a:r>
              <a:rPr lang="es-ES_tradnl" sz="4400" dirty="0"/>
              <a:t>retrogrado</a:t>
            </a:r>
          </a:p>
        </p:txBody>
      </p:sp>
    </p:spTree>
    <p:extLst>
      <p:ext uri="{BB962C8B-B14F-4D97-AF65-F5344CB8AC3E}">
        <p14:creationId xmlns:p14="http://schemas.microsoft.com/office/powerpoint/2010/main" val="88559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9109" b="2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r="17493" b="-1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1869" b="2"/>
          <a:stretch/>
        </p:blipFill>
        <p:spPr>
          <a:xfrm>
            <a:off x="5137602" y="4164379"/>
            <a:ext cx="3546267" cy="2208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s-ES_tradnl" sz="4400"/>
              <a:t>sub-</a:t>
            </a:r>
            <a:br>
              <a:rPr lang="es-ES_tradnl" sz="4400"/>
            </a:br>
            <a:r>
              <a:rPr lang="es-ES_tradnl" sz="4400"/>
              <a:t>*debajo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s-ES_tradnl" sz="4400" dirty="0"/>
              <a:t>Subordinar</a:t>
            </a:r>
          </a:p>
          <a:p>
            <a:r>
              <a:rPr lang="es-ES_tradnl" sz="4400" dirty="0"/>
              <a:t>Submarino</a:t>
            </a:r>
          </a:p>
          <a:p>
            <a:r>
              <a:rPr lang="es-ES_tradnl" sz="4400" dirty="0"/>
              <a:t>suburbio</a:t>
            </a:r>
          </a:p>
        </p:txBody>
      </p:sp>
    </p:spTree>
    <p:extLst>
      <p:ext uri="{BB962C8B-B14F-4D97-AF65-F5344CB8AC3E}">
        <p14:creationId xmlns:p14="http://schemas.microsoft.com/office/powerpoint/2010/main" val="3585803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r="13010"/>
          <a:stretch/>
        </p:blipFill>
        <p:spPr>
          <a:xfrm>
            <a:off x="20" y="2926080"/>
            <a:ext cx="4343380" cy="393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-2" b="-2"/>
          <a:stretch/>
        </p:blipFill>
        <p:spPr>
          <a:xfrm>
            <a:off x="20" y="1"/>
            <a:ext cx="4343380" cy="292608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B0AFE09-C432-44D9-ADEF-CA287E692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3400" y="1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dir="108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s-ES_tradnl" sz="4400" dirty="0" err="1"/>
              <a:t>super</a:t>
            </a:r>
            <a:r>
              <a:rPr lang="es-ES_tradnl" sz="4400" dirty="0"/>
              <a:t>-</a:t>
            </a:r>
            <a:br>
              <a:rPr lang="es-ES_tradnl" sz="4400" dirty="0"/>
            </a:br>
            <a:r>
              <a:rPr lang="es-ES_tradnl" sz="4400" dirty="0"/>
              <a:t>*superior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302" y="3015457"/>
            <a:ext cx="5289369" cy="2517774"/>
          </a:xfrm>
        </p:spPr>
        <p:txBody>
          <a:bodyPr>
            <a:normAutofit/>
          </a:bodyPr>
          <a:lstStyle/>
          <a:p>
            <a:r>
              <a:rPr lang="es-ES_tradnl" sz="4800" dirty="0"/>
              <a:t>Supervisor</a:t>
            </a:r>
          </a:p>
          <a:p>
            <a:r>
              <a:rPr lang="es-ES_tradnl" sz="4800" dirty="0"/>
              <a:t>supernumerario</a:t>
            </a:r>
          </a:p>
        </p:txBody>
      </p:sp>
    </p:spTree>
    <p:extLst>
      <p:ext uri="{BB962C8B-B14F-4D97-AF65-F5344CB8AC3E}">
        <p14:creationId xmlns:p14="http://schemas.microsoft.com/office/powerpoint/2010/main" val="1077404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/>
              <a:t>t</a:t>
            </a:r>
            <a:r>
              <a:rPr lang="es-ES_tradnl" dirty="0" err="1" smtClean="0"/>
              <a:t>rans</a:t>
            </a:r>
            <a:r>
              <a:rPr lang="es-ES_tradnl" dirty="0" smtClean="0"/>
              <a:t>-</a:t>
            </a:r>
            <a:br>
              <a:rPr lang="es-ES_tradnl" dirty="0" smtClean="0"/>
            </a:br>
            <a:r>
              <a:rPr lang="es-ES_tradnl" dirty="0" smtClean="0"/>
              <a:t>*del otro lado, a la parte opuesta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7059" y="2159000"/>
            <a:ext cx="4116028" cy="2811690"/>
          </a:xfrm>
        </p:spPr>
        <p:txBody>
          <a:bodyPr>
            <a:normAutofit/>
          </a:bodyPr>
          <a:lstStyle/>
          <a:p>
            <a:r>
              <a:rPr lang="es-ES_tradnl" sz="4800" dirty="0" smtClean="0"/>
              <a:t>Transformar</a:t>
            </a:r>
          </a:p>
          <a:p>
            <a:r>
              <a:rPr lang="es-ES_tradnl" sz="4800" dirty="0" smtClean="0"/>
              <a:t>Transportar</a:t>
            </a:r>
          </a:p>
          <a:p>
            <a:r>
              <a:rPr lang="es-ES_tradnl" sz="4800" dirty="0" smtClean="0"/>
              <a:t>trasladar</a:t>
            </a:r>
            <a:endParaRPr lang="es-ES_tradnl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2" y="1798753"/>
            <a:ext cx="3187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2" y="4570640"/>
            <a:ext cx="4051300" cy="200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71" y="4970690"/>
            <a:ext cx="505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23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6" r="801" b="-1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r="10866" b="-2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r="10599" b="-2"/>
          <a:stretch/>
        </p:blipFill>
        <p:spPr>
          <a:xfrm>
            <a:off x="8831263" y="484632"/>
            <a:ext cx="2876095" cy="202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s-ES_tradnl" sz="4400"/>
              <a:t>ferer-</a:t>
            </a:r>
            <a:br>
              <a:rPr lang="es-ES_tradnl" sz="4400"/>
            </a:br>
            <a:r>
              <a:rPr lang="es-ES_tradnl" sz="4400"/>
              <a:t>*llevar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s-ES_tradnl" sz="5400" dirty="0"/>
              <a:t>Féretro</a:t>
            </a:r>
          </a:p>
          <a:p>
            <a:r>
              <a:rPr lang="es-ES_tradnl" sz="5400" dirty="0"/>
              <a:t>Mortífero</a:t>
            </a:r>
          </a:p>
          <a:p>
            <a:r>
              <a:rPr lang="es-ES_tradnl" sz="5400" dirty="0"/>
              <a:t>aurífero</a:t>
            </a:r>
          </a:p>
        </p:txBody>
      </p:sp>
    </p:spTree>
    <p:extLst>
      <p:ext uri="{BB962C8B-B14F-4D97-AF65-F5344CB8AC3E}">
        <p14:creationId xmlns:p14="http://schemas.microsoft.com/office/powerpoint/2010/main" val="186770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8935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r="3818" b="-1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F7F9F02B-DB04-4B60-859E-78BED6F40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sz="2600"/>
              <a:t>anti- (anti, ant)</a:t>
            </a:r>
            <a:br>
              <a:rPr lang="en-US" sz="2600"/>
            </a:br>
            <a:r>
              <a:rPr lang="en-US" sz="2600"/>
              <a:t/>
            </a:r>
            <a:br>
              <a:rPr lang="en-US" sz="2600"/>
            </a:br>
            <a:r>
              <a:rPr lang="en-US" sz="2600"/>
              <a:t>*opuesto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61062"/>
              </p:ext>
            </p:extLst>
          </p:nvPr>
        </p:nvGraphicFramePr>
        <p:xfrm>
          <a:off x="1120000" y="1825625"/>
          <a:ext cx="61843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1705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74037BF-C8E4-421B-B3FB-D9062C168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1" r="8329" b="-1"/>
          <a:stretch/>
        </p:blipFill>
        <p:spPr>
          <a:xfrm>
            <a:off x="5137989" y="484632"/>
            <a:ext cx="3536670" cy="3525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0" r="2" b="19419"/>
          <a:stretch/>
        </p:blipFill>
        <p:spPr>
          <a:xfrm>
            <a:off x="8831272" y="2661434"/>
            <a:ext cx="2876096" cy="37119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AD3C78-C9E6-41C5-8D05-DADBB0439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F365939-3C5F-4265-AA65-49722F4742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" b="2"/>
          <a:stretch/>
        </p:blipFill>
        <p:spPr>
          <a:xfrm>
            <a:off x="5137602" y="4164379"/>
            <a:ext cx="3546267" cy="2208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s-ES_tradnl" sz="4400"/>
              <a:t>facere-</a:t>
            </a:r>
            <a:br>
              <a:rPr lang="es-ES_tradnl" sz="4400"/>
            </a:br>
            <a:r>
              <a:rPr lang="es-ES_tradnl" sz="4400"/>
              <a:t>*hacer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s-ES_tradnl" sz="4800" dirty="0"/>
              <a:t>Beneficio</a:t>
            </a:r>
          </a:p>
          <a:p>
            <a:r>
              <a:rPr lang="es-ES_tradnl" sz="4800" dirty="0"/>
              <a:t>Facilidad</a:t>
            </a:r>
          </a:p>
          <a:p>
            <a:r>
              <a:rPr lang="es-ES_tradnl" sz="4800" dirty="0"/>
              <a:t>refracción</a:t>
            </a:r>
          </a:p>
        </p:txBody>
      </p:sp>
    </p:spTree>
    <p:extLst>
      <p:ext uri="{BB962C8B-B14F-4D97-AF65-F5344CB8AC3E}">
        <p14:creationId xmlns:p14="http://schemas.microsoft.com/office/powerpoint/2010/main" val="4241727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r="12366"/>
          <a:stretch/>
        </p:blipFill>
        <p:spPr>
          <a:xfrm>
            <a:off x="20" y="2926080"/>
            <a:ext cx="4343380" cy="393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 r="1" b="7042"/>
          <a:stretch/>
        </p:blipFill>
        <p:spPr>
          <a:xfrm>
            <a:off x="20" y="1"/>
            <a:ext cx="4343380" cy="292608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B0AFE09-C432-44D9-ADEF-CA287E692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3400" y="1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dir="108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s-ES_tradnl" sz="4200" dirty="0" err="1"/>
              <a:t>spective</a:t>
            </a:r>
            <a:r>
              <a:rPr lang="es-ES_tradnl" sz="4200" dirty="0"/>
              <a:t>-</a:t>
            </a:r>
            <a:br>
              <a:rPr lang="es-ES_tradnl" sz="4200" dirty="0"/>
            </a:br>
            <a:r>
              <a:rPr lang="es-ES_tradnl" sz="4200" dirty="0"/>
              <a:t>*mirar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8" y="1825625"/>
            <a:ext cx="6768738" cy="4351338"/>
          </a:xfrm>
        </p:spPr>
        <p:txBody>
          <a:bodyPr>
            <a:normAutofit/>
          </a:bodyPr>
          <a:lstStyle/>
          <a:p>
            <a:r>
              <a:rPr lang="es-ES_tradnl" sz="4800" dirty="0"/>
              <a:t>Perspectiva</a:t>
            </a:r>
          </a:p>
          <a:p>
            <a:r>
              <a:rPr lang="es-ES_tradnl" sz="4800" dirty="0"/>
              <a:t>inspección</a:t>
            </a:r>
          </a:p>
        </p:txBody>
      </p:sp>
    </p:spTree>
    <p:extLst>
      <p:ext uri="{BB962C8B-B14F-4D97-AF65-F5344CB8AC3E}">
        <p14:creationId xmlns:p14="http://schemas.microsoft.com/office/powerpoint/2010/main" val="206106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r="26496" b="2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r="8314" b="-1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F7F9F02B-DB04-4B60-859E-78BED6F40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s-ES_tradnl" sz="2600" dirty="0"/>
              <a:t>Auto-</a:t>
            </a:r>
            <a:br>
              <a:rPr lang="es-ES_tradnl" sz="2600" dirty="0"/>
            </a:br>
            <a:r>
              <a:rPr lang="es-ES_tradnl" sz="2600" dirty="0"/>
              <a:t/>
            </a:r>
            <a:br>
              <a:rPr lang="es-ES_tradnl" sz="2600" dirty="0"/>
            </a:br>
            <a:r>
              <a:rPr lang="es-ES_tradnl" sz="2600" dirty="0"/>
              <a:t>*por si mismo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482042"/>
              </p:ext>
            </p:extLst>
          </p:nvPr>
        </p:nvGraphicFramePr>
        <p:xfrm>
          <a:off x="1120000" y="1825625"/>
          <a:ext cx="61843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528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" r="1" b="5106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r="2" b="14843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7F9F02B-DB04-4B60-859E-78BED6F40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s-ES_tradnl" sz="2600"/>
              <a:t>dia- </a:t>
            </a:r>
            <a:br>
              <a:rPr lang="es-ES_tradnl" sz="2600"/>
            </a:br>
            <a:r>
              <a:rPr lang="es-ES_tradnl" sz="2600"/>
              <a:t/>
            </a:r>
            <a:br>
              <a:rPr lang="es-ES_tradnl" sz="2600"/>
            </a:br>
            <a:r>
              <a:rPr lang="es-ES_tradnl" sz="2600"/>
              <a:t>*a través de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074170"/>
              </p:ext>
            </p:extLst>
          </p:nvPr>
        </p:nvGraphicFramePr>
        <p:xfrm>
          <a:off x="1120000" y="1825625"/>
          <a:ext cx="61843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312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r="14273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618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7F9F02B-DB04-4B60-859E-78BED6F40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s-ES_tradnl" sz="2600"/>
              <a:t>Hyper-</a:t>
            </a:r>
            <a:br>
              <a:rPr lang="es-ES_tradnl" sz="2600"/>
            </a:br>
            <a:r>
              <a:rPr lang="es-ES_tradnl" sz="2600"/>
              <a:t/>
            </a:r>
            <a:br>
              <a:rPr lang="es-ES_tradnl" sz="2600"/>
            </a:br>
            <a:r>
              <a:rPr lang="es-ES_tradnl" sz="2600"/>
              <a:t>*exceso, sobre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271306"/>
              </p:ext>
            </p:extLst>
          </p:nvPr>
        </p:nvGraphicFramePr>
        <p:xfrm>
          <a:off x="1120000" y="1825625"/>
          <a:ext cx="61843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53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r="28449" b="1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b="28939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F7F9F02B-DB04-4B60-859E-78BED6F40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s-ES_tradnl" sz="2600"/>
              <a:t>Hypo-</a:t>
            </a:r>
            <a:br>
              <a:rPr lang="es-ES_tradnl" sz="2600"/>
            </a:br>
            <a:r>
              <a:rPr lang="es-ES_tradnl" sz="2600"/>
              <a:t/>
            </a:r>
            <a:br>
              <a:rPr lang="es-ES_tradnl" sz="2600"/>
            </a:br>
            <a:r>
              <a:rPr lang="es-ES_tradnl" sz="2600"/>
              <a:t>*debajo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57485"/>
              </p:ext>
            </p:extLst>
          </p:nvPr>
        </p:nvGraphicFramePr>
        <p:xfrm>
          <a:off x="1120000" y="1825625"/>
          <a:ext cx="61843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994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r="9873" b="-1"/>
          <a:stretch/>
        </p:blipFill>
        <p:spPr>
          <a:xfrm>
            <a:off x="7848600" y="2907956"/>
            <a:ext cx="4343400" cy="3950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r="1" b="9861"/>
          <a:stretch/>
        </p:blipFill>
        <p:spPr>
          <a:xfrm>
            <a:off x="7848600" y="10"/>
            <a:ext cx="4343400" cy="2907946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7F9F02B-DB04-4B60-859E-78BED6F40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s-ES_tradnl" sz="2600" dirty="0"/>
              <a:t>Meta-</a:t>
            </a:r>
            <a:br>
              <a:rPr lang="es-ES_tradnl" sz="2600" dirty="0"/>
            </a:br>
            <a:r>
              <a:rPr lang="es-ES_tradnl" sz="2600" dirty="0"/>
              <a:t/>
            </a:r>
            <a:br>
              <a:rPr lang="es-ES_tradnl" sz="2600" dirty="0"/>
            </a:br>
            <a:r>
              <a:rPr lang="es-ES_tradnl" sz="2600" dirty="0"/>
              <a:t>*mas allá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33754"/>
              </p:ext>
            </p:extLst>
          </p:nvPr>
        </p:nvGraphicFramePr>
        <p:xfrm>
          <a:off x="1120000" y="1825625"/>
          <a:ext cx="61843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890712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466</TotalTime>
  <Words>164</Words>
  <Application>Microsoft Macintosh PowerPoint</Application>
  <PresentationFormat>Widescreen</PresentationFormat>
  <Paragraphs>154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Corbel</vt:lpstr>
      <vt:lpstr>Depth</vt:lpstr>
      <vt:lpstr>Raíces Griegas y Latinas</vt:lpstr>
      <vt:lpstr>a-, an-  *no, sin</vt:lpstr>
      <vt:lpstr>anthropo-  *hombre </vt:lpstr>
      <vt:lpstr>anti- (anti, ant)  *opuesto</vt:lpstr>
      <vt:lpstr>Auto-  *por si mismo</vt:lpstr>
      <vt:lpstr>dia-   *a través de </vt:lpstr>
      <vt:lpstr>Hyper-  *exceso, sobre</vt:lpstr>
      <vt:lpstr>Hypo-  *debajo</vt:lpstr>
      <vt:lpstr>Meta-  *mas allá</vt:lpstr>
      <vt:lpstr>mono-  *uno, único</vt:lpstr>
      <vt:lpstr>Neo-  *nuevo</vt:lpstr>
      <vt:lpstr>peri-  *alrededor</vt:lpstr>
      <vt:lpstr>poly-  *mucho</vt:lpstr>
      <vt:lpstr>pseudo-  *falso</vt:lpstr>
      <vt:lpstr>syn-  *con</vt:lpstr>
      <vt:lpstr>gamie-  *casamiento</vt:lpstr>
      <vt:lpstr>algie-  *dolor</vt:lpstr>
      <vt:lpstr>graphie-  *escritura</vt:lpstr>
      <vt:lpstr>phonie-  *sonido</vt:lpstr>
      <vt:lpstr>thermie-  *calor, temperatura</vt:lpstr>
      <vt:lpstr>morphe-  *forma</vt:lpstr>
      <vt:lpstr>ambi-  *dos, ambos</vt:lpstr>
      <vt:lpstr>ante- *antes, antes de</vt:lpstr>
      <vt:lpstr>bene- *bien</vt:lpstr>
      <vt:lpstr>circum- *alrededor</vt:lpstr>
      <vt:lpstr>Com- *con</vt:lpstr>
      <vt:lpstr>contra- *oposición, choque</vt:lpstr>
      <vt:lpstr>inter- *entre</vt:lpstr>
      <vt:lpstr>male- *malo</vt:lpstr>
      <vt:lpstr>per- *a través</vt:lpstr>
      <vt:lpstr>Post- *después</vt:lpstr>
      <vt:lpstr>pre- *antelación</vt:lpstr>
      <vt:lpstr>pro- *delante</vt:lpstr>
      <vt:lpstr>re- *repetir</vt:lpstr>
      <vt:lpstr>Retro- *hacia atrás</vt:lpstr>
      <vt:lpstr>sub- *debajo</vt:lpstr>
      <vt:lpstr>super- *superior</vt:lpstr>
      <vt:lpstr>trans- *del otro lado, a la parte opuesta</vt:lpstr>
      <vt:lpstr>ferer- *llevar</vt:lpstr>
      <vt:lpstr>facere- *hacer</vt:lpstr>
      <vt:lpstr>spective- *mirar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Raíces Griegas y Latinas</dc:title>
  <dc:creator>Flores Gonzalez, Carmen A</dc:creator>
  <cp:lastModifiedBy>Flores Gonzalez, Carmen A</cp:lastModifiedBy>
  <cp:revision>19</cp:revision>
  <dcterms:created xsi:type="dcterms:W3CDTF">2017-10-16T04:03:07Z</dcterms:created>
  <dcterms:modified xsi:type="dcterms:W3CDTF">2017-10-27T20:12:10Z</dcterms:modified>
</cp:coreProperties>
</file>